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3"/>
  </p:notesMasterIdLst>
  <p:handoutMasterIdLst>
    <p:handoutMasterId r:id="rId24"/>
  </p:handoutMasterIdLst>
  <p:sldIdLst>
    <p:sldId id="258" r:id="rId2"/>
    <p:sldId id="259" r:id="rId3"/>
    <p:sldId id="257" r:id="rId4"/>
    <p:sldId id="260" r:id="rId5"/>
    <p:sldId id="261" r:id="rId6"/>
    <p:sldId id="262" r:id="rId7"/>
    <p:sldId id="284" r:id="rId8"/>
    <p:sldId id="279" r:id="rId9"/>
    <p:sldId id="265" r:id="rId10"/>
    <p:sldId id="264" r:id="rId11"/>
    <p:sldId id="266" r:id="rId12"/>
    <p:sldId id="280" r:id="rId13"/>
    <p:sldId id="269" r:id="rId14"/>
    <p:sldId id="270" r:id="rId15"/>
    <p:sldId id="268" r:id="rId16"/>
    <p:sldId id="273" r:id="rId17"/>
    <p:sldId id="271" r:id="rId18"/>
    <p:sldId id="272" r:id="rId19"/>
    <p:sldId id="277" r:id="rId20"/>
    <p:sldId id="274"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ABF08D-6A36-440B-AEE1-DBF569E57DE3}" v="39" dt="2023-02-01T15:49:46.3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kadoo, Mumta" userId="1aeda889-6862-4899-8315-99645a6f46c3" providerId="ADAL" clId="{F7ABF08D-6A36-440B-AEE1-DBF569E57DE3}"/>
    <pc:docChg chg="undo custSel modSld modMainMaster modShowInfo">
      <pc:chgData name="Erkadoo, Mumta" userId="1aeda889-6862-4899-8315-99645a6f46c3" providerId="ADAL" clId="{F7ABF08D-6A36-440B-AEE1-DBF569E57DE3}" dt="2023-02-01T15:50:54.837" v="404"/>
      <pc:docMkLst>
        <pc:docMk/>
      </pc:docMkLst>
      <pc:sldChg chg="modSp mod">
        <pc:chgData name="Erkadoo, Mumta" userId="1aeda889-6862-4899-8315-99645a6f46c3" providerId="ADAL" clId="{F7ABF08D-6A36-440B-AEE1-DBF569E57DE3}" dt="2023-02-01T10:42:41.345" v="27" actId="27636"/>
        <pc:sldMkLst>
          <pc:docMk/>
          <pc:sldMk cId="2044084918" sldId="258"/>
        </pc:sldMkLst>
        <pc:spChg chg="mod">
          <ac:chgData name="Erkadoo, Mumta" userId="1aeda889-6862-4899-8315-99645a6f46c3" providerId="ADAL" clId="{F7ABF08D-6A36-440B-AEE1-DBF569E57DE3}" dt="2023-02-01T10:42:41.345" v="27" actId="27636"/>
          <ac:spMkLst>
            <pc:docMk/>
            <pc:sldMk cId="2044084918" sldId="258"/>
            <ac:spMk id="3" creationId="{816083BB-ABB9-B4D9-408E-C5D34F2C1EF4}"/>
          </ac:spMkLst>
        </pc:spChg>
      </pc:sldChg>
      <pc:sldChg chg="modSp mod modNotesTx">
        <pc:chgData name="Erkadoo, Mumta" userId="1aeda889-6862-4899-8315-99645a6f46c3" providerId="ADAL" clId="{F7ABF08D-6A36-440B-AEE1-DBF569E57DE3}" dt="2023-02-01T15:50:54.837" v="404"/>
        <pc:sldMkLst>
          <pc:docMk/>
          <pc:sldMk cId="3979085068" sldId="259"/>
        </pc:sldMkLst>
        <pc:spChg chg="mod">
          <ac:chgData name="Erkadoo, Mumta" userId="1aeda889-6862-4899-8315-99645a6f46c3" providerId="ADAL" clId="{F7ABF08D-6A36-440B-AEE1-DBF569E57DE3}" dt="2023-02-01T10:58:02.944" v="32" actId="14100"/>
          <ac:spMkLst>
            <pc:docMk/>
            <pc:sldMk cId="3979085068" sldId="259"/>
            <ac:spMk id="2" creationId="{993EFC16-1DC8-39A5-F721-457A524773CF}"/>
          </ac:spMkLst>
        </pc:spChg>
        <pc:spChg chg="mod">
          <ac:chgData name="Erkadoo, Mumta" userId="1aeda889-6862-4899-8315-99645a6f46c3" providerId="ADAL" clId="{F7ABF08D-6A36-440B-AEE1-DBF569E57DE3}" dt="2023-02-01T10:42:41.261" v="26"/>
          <ac:spMkLst>
            <pc:docMk/>
            <pc:sldMk cId="3979085068" sldId="259"/>
            <ac:spMk id="3" creationId="{9F5AD7CF-EB6B-E3E3-18B6-51DDCA1301C4}"/>
          </ac:spMkLst>
        </pc:spChg>
      </pc:sldChg>
      <pc:sldChg chg="modSp mod">
        <pc:chgData name="Erkadoo, Mumta" userId="1aeda889-6862-4899-8315-99645a6f46c3" providerId="ADAL" clId="{F7ABF08D-6A36-440B-AEE1-DBF569E57DE3}" dt="2023-02-01T10:58:29.616" v="37" actId="14100"/>
        <pc:sldMkLst>
          <pc:docMk/>
          <pc:sldMk cId="2338186779" sldId="260"/>
        </pc:sldMkLst>
        <pc:spChg chg="mod">
          <ac:chgData name="Erkadoo, Mumta" userId="1aeda889-6862-4899-8315-99645a6f46c3" providerId="ADAL" clId="{F7ABF08D-6A36-440B-AEE1-DBF569E57DE3}" dt="2023-02-01T10:58:16.879" v="34" actId="27636"/>
          <ac:spMkLst>
            <pc:docMk/>
            <pc:sldMk cId="2338186779" sldId="260"/>
            <ac:spMk id="2" creationId="{C19FBA63-068F-7E3E-50D5-358249F35479}"/>
          </ac:spMkLst>
        </pc:spChg>
        <pc:spChg chg="mod">
          <ac:chgData name="Erkadoo, Mumta" userId="1aeda889-6862-4899-8315-99645a6f46c3" providerId="ADAL" clId="{F7ABF08D-6A36-440B-AEE1-DBF569E57DE3}" dt="2023-02-01T10:58:29.616" v="37" actId="14100"/>
          <ac:spMkLst>
            <pc:docMk/>
            <pc:sldMk cId="2338186779" sldId="260"/>
            <ac:spMk id="3" creationId="{FE2182F4-1A4F-726E-CE10-08CBF563C3CE}"/>
          </ac:spMkLst>
        </pc:spChg>
      </pc:sldChg>
      <pc:sldChg chg="modSp mod modShow">
        <pc:chgData name="Erkadoo, Mumta" userId="1aeda889-6862-4899-8315-99645a6f46c3" providerId="ADAL" clId="{F7ABF08D-6A36-440B-AEE1-DBF569E57DE3}" dt="2023-02-01T10:42:41.261" v="26"/>
        <pc:sldMkLst>
          <pc:docMk/>
          <pc:sldMk cId="4405303" sldId="261"/>
        </pc:sldMkLst>
        <pc:spChg chg="mod">
          <ac:chgData name="Erkadoo, Mumta" userId="1aeda889-6862-4899-8315-99645a6f46c3" providerId="ADAL" clId="{F7ABF08D-6A36-440B-AEE1-DBF569E57DE3}" dt="2023-02-01T10:42:41.261" v="26"/>
          <ac:spMkLst>
            <pc:docMk/>
            <pc:sldMk cId="4405303" sldId="261"/>
            <ac:spMk id="2" creationId="{C19FBA63-068F-7E3E-50D5-358249F35479}"/>
          </ac:spMkLst>
        </pc:spChg>
      </pc:sldChg>
      <pc:sldChg chg="modSp mod">
        <pc:chgData name="Erkadoo, Mumta" userId="1aeda889-6862-4899-8315-99645a6f46c3" providerId="ADAL" clId="{F7ABF08D-6A36-440B-AEE1-DBF569E57DE3}" dt="2023-02-01T10:58:57.405" v="39" actId="14100"/>
        <pc:sldMkLst>
          <pc:docMk/>
          <pc:sldMk cId="736702766" sldId="262"/>
        </pc:sldMkLst>
        <pc:spChg chg="mod">
          <ac:chgData name="Erkadoo, Mumta" userId="1aeda889-6862-4899-8315-99645a6f46c3" providerId="ADAL" clId="{F7ABF08D-6A36-440B-AEE1-DBF569E57DE3}" dt="2023-02-01T10:58:50.194" v="38" actId="14100"/>
          <ac:spMkLst>
            <pc:docMk/>
            <pc:sldMk cId="736702766" sldId="262"/>
            <ac:spMk id="2" creationId="{BEA2CB35-8EEA-B8C8-044E-D287AAFD1B4E}"/>
          </ac:spMkLst>
        </pc:spChg>
        <pc:spChg chg="mod">
          <ac:chgData name="Erkadoo, Mumta" userId="1aeda889-6862-4899-8315-99645a6f46c3" providerId="ADAL" clId="{F7ABF08D-6A36-440B-AEE1-DBF569E57DE3}" dt="2023-02-01T10:58:57.405" v="39" actId="14100"/>
          <ac:spMkLst>
            <pc:docMk/>
            <pc:sldMk cId="736702766" sldId="262"/>
            <ac:spMk id="3" creationId="{68A08AFC-2199-BE5F-A9AB-414E18368CB0}"/>
          </ac:spMkLst>
        </pc:spChg>
      </pc:sldChg>
      <pc:sldChg chg="modSp mod">
        <pc:chgData name="Erkadoo, Mumta" userId="1aeda889-6862-4899-8315-99645a6f46c3" providerId="ADAL" clId="{F7ABF08D-6A36-440B-AEE1-DBF569E57DE3}" dt="2023-02-01T11:00:29.458" v="56" actId="14100"/>
        <pc:sldMkLst>
          <pc:docMk/>
          <pc:sldMk cId="2316742161" sldId="264"/>
        </pc:sldMkLst>
        <pc:spChg chg="mod">
          <ac:chgData name="Erkadoo, Mumta" userId="1aeda889-6862-4899-8315-99645a6f46c3" providerId="ADAL" clId="{F7ABF08D-6A36-440B-AEE1-DBF569E57DE3}" dt="2023-02-01T11:00:29.458" v="56" actId="14100"/>
          <ac:spMkLst>
            <pc:docMk/>
            <pc:sldMk cId="2316742161" sldId="264"/>
            <ac:spMk id="2" creationId="{BB0E0566-15C6-79AC-7229-42DD08542C74}"/>
          </ac:spMkLst>
        </pc:spChg>
        <pc:spChg chg="mod">
          <ac:chgData name="Erkadoo, Mumta" userId="1aeda889-6862-4899-8315-99645a6f46c3" providerId="ADAL" clId="{F7ABF08D-6A36-440B-AEE1-DBF569E57DE3}" dt="2023-02-01T11:00:05.366" v="49" actId="14100"/>
          <ac:spMkLst>
            <pc:docMk/>
            <pc:sldMk cId="2316742161" sldId="264"/>
            <ac:spMk id="3" creationId="{B37332AC-8594-9A91-36CC-500DAED81F9B}"/>
          </ac:spMkLst>
        </pc:spChg>
      </pc:sldChg>
      <pc:sldChg chg="modSp">
        <pc:chgData name="Erkadoo, Mumta" userId="1aeda889-6862-4899-8315-99645a6f46c3" providerId="ADAL" clId="{F7ABF08D-6A36-440B-AEE1-DBF569E57DE3}" dt="2023-02-01T10:42:41.261" v="26"/>
        <pc:sldMkLst>
          <pc:docMk/>
          <pc:sldMk cId="4142148376" sldId="265"/>
        </pc:sldMkLst>
        <pc:spChg chg="mod">
          <ac:chgData name="Erkadoo, Mumta" userId="1aeda889-6862-4899-8315-99645a6f46c3" providerId="ADAL" clId="{F7ABF08D-6A36-440B-AEE1-DBF569E57DE3}" dt="2023-02-01T10:42:41.261" v="26"/>
          <ac:spMkLst>
            <pc:docMk/>
            <pc:sldMk cId="4142148376" sldId="265"/>
            <ac:spMk id="2" creationId="{A5C365D9-864E-8157-731B-EC458403C182}"/>
          </ac:spMkLst>
        </pc:spChg>
        <pc:spChg chg="mod">
          <ac:chgData name="Erkadoo, Mumta" userId="1aeda889-6862-4899-8315-99645a6f46c3" providerId="ADAL" clId="{F7ABF08D-6A36-440B-AEE1-DBF569E57DE3}" dt="2023-02-01T10:42:41.261" v="26"/>
          <ac:spMkLst>
            <pc:docMk/>
            <pc:sldMk cId="4142148376" sldId="265"/>
            <ac:spMk id="3" creationId="{A0EDFB90-6AA1-DECC-6E29-6C394DA4B8AE}"/>
          </ac:spMkLst>
        </pc:spChg>
      </pc:sldChg>
      <pc:sldChg chg="modSp mod modAnim">
        <pc:chgData name="Erkadoo, Mumta" userId="1aeda889-6862-4899-8315-99645a6f46c3" providerId="ADAL" clId="{F7ABF08D-6A36-440B-AEE1-DBF569E57DE3}" dt="2023-02-01T15:49:46.394" v="402" actId="20577"/>
        <pc:sldMkLst>
          <pc:docMk/>
          <pc:sldMk cId="116495941" sldId="266"/>
        </pc:sldMkLst>
        <pc:spChg chg="mod">
          <ac:chgData name="Erkadoo, Mumta" userId="1aeda889-6862-4899-8315-99645a6f46c3" providerId="ADAL" clId="{F7ABF08D-6A36-440B-AEE1-DBF569E57DE3}" dt="2023-02-01T11:00:46.081" v="61" actId="27636"/>
          <ac:spMkLst>
            <pc:docMk/>
            <pc:sldMk cId="116495941" sldId="266"/>
            <ac:spMk id="2" creationId="{BF66B80C-3FB1-FF5E-FF23-9CC5521E5315}"/>
          </ac:spMkLst>
        </pc:spChg>
        <pc:spChg chg="mod">
          <ac:chgData name="Erkadoo, Mumta" userId="1aeda889-6862-4899-8315-99645a6f46c3" providerId="ADAL" clId="{F7ABF08D-6A36-440B-AEE1-DBF569E57DE3}" dt="2023-02-01T15:49:46.394" v="402" actId="20577"/>
          <ac:spMkLst>
            <pc:docMk/>
            <pc:sldMk cId="116495941" sldId="266"/>
            <ac:spMk id="3" creationId="{66EB028D-4E23-AD5F-4067-7657C773C6EC}"/>
          </ac:spMkLst>
        </pc:spChg>
      </pc:sldChg>
      <pc:sldChg chg="modSp mod">
        <pc:chgData name="Erkadoo, Mumta" userId="1aeda889-6862-4899-8315-99645a6f46c3" providerId="ADAL" clId="{F7ABF08D-6A36-440B-AEE1-DBF569E57DE3}" dt="2023-02-01T10:42:41.434" v="28" actId="27636"/>
        <pc:sldMkLst>
          <pc:docMk/>
          <pc:sldMk cId="2253319591" sldId="269"/>
        </pc:sldMkLst>
        <pc:spChg chg="mod">
          <ac:chgData name="Erkadoo, Mumta" userId="1aeda889-6862-4899-8315-99645a6f46c3" providerId="ADAL" clId="{F7ABF08D-6A36-440B-AEE1-DBF569E57DE3}" dt="2023-02-01T10:42:41.261" v="26"/>
          <ac:spMkLst>
            <pc:docMk/>
            <pc:sldMk cId="2253319591" sldId="269"/>
            <ac:spMk id="2" creationId="{FDEF74E8-8307-B24E-E95C-DB73B98D94AF}"/>
          </ac:spMkLst>
        </pc:spChg>
        <pc:spChg chg="mod">
          <ac:chgData name="Erkadoo, Mumta" userId="1aeda889-6862-4899-8315-99645a6f46c3" providerId="ADAL" clId="{F7ABF08D-6A36-440B-AEE1-DBF569E57DE3}" dt="2023-02-01T10:42:41.434" v="28" actId="27636"/>
          <ac:spMkLst>
            <pc:docMk/>
            <pc:sldMk cId="2253319591" sldId="269"/>
            <ac:spMk id="3" creationId="{7880450A-1998-79BF-9455-A5A8B38FC95D}"/>
          </ac:spMkLst>
        </pc:spChg>
      </pc:sldChg>
      <pc:sldChg chg="modSp mod">
        <pc:chgData name="Erkadoo, Mumta" userId="1aeda889-6862-4899-8315-99645a6f46c3" providerId="ADAL" clId="{F7ABF08D-6A36-440B-AEE1-DBF569E57DE3}" dt="2023-02-01T11:01:23.328" v="66" actId="27636"/>
        <pc:sldMkLst>
          <pc:docMk/>
          <pc:sldMk cId="1374799622" sldId="270"/>
        </pc:sldMkLst>
        <pc:spChg chg="mod">
          <ac:chgData name="Erkadoo, Mumta" userId="1aeda889-6862-4899-8315-99645a6f46c3" providerId="ADAL" clId="{F7ABF08D-6A36-440B-AEE1-DBF569E57DE3}" dt="2023-02-01T11:01:23.328" v="66" actId="27636"/>
          <ac:spMkLst>
            <pc:docMk/>
            <pc:sldMk cId="1374799622" sldId="270"/>
            <ac:spMk id="2" creationId="{BE17F6D6-AA4D-5BD8-0736-D1F73ECAC799}"/>
          </ac:spMkLst>
        </pc:spChg>
        <pc:spChg chg="mod">
          <ac:chgData name="Erkadoo, Mumta" userId="1aeda889-6862-4899-8315-99645a6f46c3" providerId="ADAL" clId="{F7ABF08D-6A36-440B-AEE1-DBF569E57DE3}" dt="2023-02-01T11:01:17.378" v="64" actId="14100"/>
          <ac:spMkLst>
            <pc:docMk/>
            <pc:sldMk cId="1374799622" sldId="270"/>
            <ac:spMk id="3" creationId="{B3EDFFA9-854B-613A-2B29-79F51D2B9777}"/>
          </ac:spMkLst>
        </pc:spChg>
      </pc:sldChg>
      <pc:sldChg chg="modSp mod">
        <pc:chgData name="Erkadoo, Mumta" userId="1aeda889-6862-4899-8315-99645a6f46c3" providerId="ADAL" clId="{F7ABF08D-6A36-440B-AEE1-DBF569E57DE3}" dt="2023-02-01T11:01:50.325" v="70" actId="27636"/>
        <pc:sldMkLst>
          <pc:docMk/>
          <pc:sldMk cId="2498911466" sldId="271"/>
        </pc:sldMkLst>
        <pc:spChg chg="mod">
          <ac:chgData name="Erkadoo, Mumta" userId="1aeda889-6862-4899-8315-99645a6f46c3" providerId="ADAL" clId="{F7ABF08D-6A36-440B-AEE1-DBF569E57DE3}" dt="2023-02-01T10:42:41.261" v="26"/>
          <ac:spMkLst>
            <pc:docMk/>
            <pc:sldMk cId="2498911466" sldId="271"/>
            <ac:spMk id="2" creationId="{0D49E64D-AEA9-7239-959C-698D0CF480AA}"/>
          </ac:spMkLst>
        </pc:spChg>
        <pc:spChg chg="mod">
          <ac:chgData name="Erkadoo, Mumta" userId="1aeda889-6862-4899-8315-99645a6f46c3" providerId="ADAL" clId="{F7ABF08D-6A36-440B-AEE1-DBF569E57DE3}" dt="2023-02-01T11:01:50.325" v="70" actId="27636"/>
          <ac:spMkLst>
            <pc:docMk/>
            <pc:sldMk cId="2498911466" sldId="271"/>
            <ac:spMk id="3" creationId="{C5A9AC28-B74F-0205-C470-DCAF8702D915}"/>
          </ac:spMkLst>
        </pc:spChg>
      </pc:sldChg>
      <pc:sldChg chg="addSp delSp modSp mod delDesignElem">
        <pc:chgData name="Erkadoo, Mumta" userId="1aeda889-6862-4899-8315-99645a6f46c3" providerId="ADAL" clId="{F7ABF08D-6A36-440B-AEE1-DBF569E57DE3}" dt="2023-02-01T11:02:00.820" v="71" actId="1076"/>
        <pc:sldMkLst>
          <pc:docMk/>
          <pc:sldMk cId="3369777822" sldId="272"/>
        </pc:sldMkLst>
        <pc:spChg chg="mod">
          <ac:chgData name="Erkadoo, Mumta" userId="1aeda889-6862-4899-8315-99645a6f46c3" providerId="ADAL" clId="{F7ABF08D-6A36-440B-AEE1-DBF569E57DE3}" dt="2023-02-01T11:02:00.820" v="71" actId="1076"/>
          <ac:spMkLst>
            <pc:docMk/>
            <pc:sldMk cId="3369777822" sldId="272"/>
            <ac:spMk id="7" creationId="{C1BA708E-6A32-A13D-8191-E68F144AF3A8}"/>
          </ac:spMkLst>
        </pc:spChg>
        <pc:spChg chg="add del">
          <ac:chgData name="Erkadoo, Mumta" userId="1aeda889-6862-4899-8315-99645a6f46c3" providerId="ADAL" clId="{F7ABF08D-6A36-440B-AEE1-DBF569E57DE3}" dt="2023-02-01T10:42:41.261" v="26"/>
          <ac:spMkLst>
            <pc:docMk/>
            <pc:sldMk cId="3369777822" sldId="272"/>
            <ac:spMk id="8" creationId="{3741B58E-3B65-4A01-A276-975AB2CF8A08}"/>
          </ac:spMkLst>
        </pc:spChg>
        <pc:spChg chg="add del">
          <ac:chgData name="Erkadoo, Mumta" userId="1aeda889-6862-4899-8315-99645a6f46c3" providerId="ADAL" clId="{F7ABF08D-6A36-440B-AEE1-DBF569E57DE3}" dt="2023-02-01T10:42:41.261" v="26"/>
          <ac:spMkLst>
            <pc:docMk/>
            <pc:sldMk cId="3369777822" sldId="272"/>
            <ac:spMk id="10" creationId="{7AAC67C3-831B-4AB1-A259-DFB839CAFAFC}"/>
          </ac:spMkLst>
        </pc:spChg>
        <pc:spChg chg="add del">
          <ac:chgData name="Erkadoo, Mumta" userId="1aeda889-6862-4899-8315-99645a6f46c3" providerId="ADAL" clId="{F7ABF08D-6A36-440B-AEE1-DBF569E57DE3}" dt="2023-02-01T10:42:41.261" v="26"/>
          <ac:spMkLst>
            <pc:docMk/>
            <pc:sldMk cId="3369777822" sldId="272"/>
            <ac:spMk id="12" creationId="{054B3F04-9EAC-45C0-B3CE-0387EEA10A0C}"/>
          </ac:spMkLst>
        </pc:spChg>
      </pc:sldChg>
      <pc:sldChg chg="modSp mod modNotesTx">
        <pc:chgData name="Erkadoo, Mumta" userId="1aeda889-6862-4899-8315-99645a6f46c3" providerId="ADAL" clId="{F7ABF08D-6A36-440B-AEE1-DBF569E57DE3}" dt="2023-02-01T15:50:11.140" v="403"/>
        <pc:sldMkLst>
          <pc:docMk/>
          <pc:sldMk cId="2686453231" sldId="273"/>
        </pc:sldMkLst>
        <pc:spChg chg="mod">
          <ac:chgData name="Erkadoo, Mumta" userId="1aeda889-6862-4899-8315-99645a6f46c3" providerId="ADAL" clId="{F7ABF08D-6A36-440B-AEE1-DBF569E57DE3}" dt="2023-02-01T11:01:33.537" v="67" actId="14100"/>
          <ac:spMkLst>
            <pc:docMk/>
            <pc:sldMk cId="2686453231" sldId="273"/>
            <ac:spMk id="2" creationId="{A4D6047A-5957-B830-2F1D-A1678D304FB4}"/>
          </ac:spMkLst>
        </pc:spChg>
      </pc:sldChg>
      <pc:sldChg chg="modSp mod">
        <pc:chgData name="Erkadoo, Mumta" userId="1aeda889-6862-4899-8315-99645a6f46c3" providerId="ADAL" clId="{F7ABF08D-6A36-440B-AEE1-DBF569E57DE3}" dt="2023-02-01T11:02:19.577" v="73" actId="14100"/>
        <pc:sldMkLst>
          <pc:docMk/>
          <pc:sldMk cId="3145022226" sldId="274"/>
        </pc:sldMkLst>
        <pc:spChg chg="mod">
          <ac:chgData name="Erkadoo, Mumta" userId="1aeda889-6862-4899-8315-99645a6f46c3" providerId="ADAL" clId="{F7ABF08D-6A36-440B-AEE1-DBF569E57DE3}" dt="2023-02-01T11:02:19.577" v="73" actId="14100"/>
          <ac:spMkLst>
            <pc:docMk/>
            <pc:sldMk cId="3145022226" sldId="274"/>
            <ac:spMk id="3" creationId="{95A9216C-8A57-E078-5421-471BAC703AB4}"/>
          </ac:spMkLst>
        </pc:spChg>
      </pc:sldChg>
      <pc:sldChg chg="modSp">
        <pc:chgData name="Erkadoo, Mumta" userId="1aeda889-6862-4899-8315-99645a6f46c3" providerId="ADAL" clId="{F7ABF08D-6A36-440B-AEE1-DBF569E57DE3}" dt="2023-02-01T10:42:41.261" v="26"/>
        <pc:sldMkLst>
          <pc:docMk/>
          <pc:sldMk cId="2796645317" sldId="277"/>
        </pc:sldMkLst>
        <pc:spChg chg="mod">
          <ac:chgData name="Erkadoo, Mumta" userId="1aeda889-6862-4899-8315-99645a6f46c3" providerId="ADAL" clId="{F7ABF08D-6A36-440B-AEE1-DBF569E57DE3}" dt="2023-02-01T10:42:41.261" v="26"/>
          <ac:spMkLst>
            <pc:docMk/>
            <pc:sldMk cId="2796645317" sldId="277"/>
            <ac:spMk id="2" creationId="{5AC0441D-63B5-4BBF-A07E-31003F28F993}"/>
          </ac:spMkLst>
        </pc:spChg>
        <pc:spChg chg="mod">
          <ac:chgData name="Erkadoo, Mumta" userId="1aeda889-6862-4899-8315-99645a6f46c3" providerId="ADAL" clId="{F7ABF08D-6A36-440B-AEE1-DBF569E57DE3}" dt="2023-02-01T10:42:41.261" v="26"/>
          <ac:spMkLst>
            <pc:docMk/>
            <pc:sldMk cId="2796645317" sldId="277"/>
            <ac:spMk id="3" creationId="{537F1D1E-1B00-4424-925A-77FE0F06A430}"/>
          </ac:spMkLst>
        </pc:spChg>
      </pc:sldChg>
      <pc:sldChg chg="addSp delSp modSp mod delDesignElem">
        <pc:chgData name="Erkadoo, Mumta" userId="1aeda889-6862-4899-8315-99645a6f46c3" providerId="ADAL" clId="{F7ABF08D-6A36-440B-AEE1-DBF569E57DE3}" dt="2023-02-01T11:53:58.552" v="389" actId="113"/>
        <pc:sldMkLst>
          <pc:docMk/>
          <pc:sldMk cId="1013022123" sldId="278"/>
        </pc:sldMkLst>
        <pc:spChg chg="mod">
          <ac:chgData name="Erkadoo, Mumta" userId="1aeda889-6862-4899-8315-99645a6f46c3" providerId="ADAL" clId="{F7ABF08D-6A36-440B-AEE1-DBF569E57DE3}" dt="2023-02-01T11:53:58.552" v="389" actId="113"/>
          <ac:spMkLst>
            <pc:docMk/>
            <pc:sldMk cId="1013022123" sldId="278"/>
            <ac:spMk id="2" creationId="{2A36FF03-9CFE-452A-84B6-2465D88E9115}"/>
          </ac:spMkLst>
        </pc:spChg>
        <pc:spChg chg="add mod">
          <ac:chgData name="Erkadoo, Mumta" userId="1aeda889-6862-4899-8315-99645a6f46c3" providerId="ADAL" clId="{F7ABF08D-6A36-440B-AEE1-DBF569E57DE3}" dt="2023-02-01T11:48:17.862" v="359" actId="113"/>
          <ac:spMkLst>
            <pc:docMk/>
            <pc:sldMk cId="1013022123" sldId="278"/>
            <ac:spMk id="3" creationId="{B0BA77F9-5D8B-DD23-F08F-5CA2316DAFA0}"/>
          </ac:spMkLst>
        </pc:spChg>
        <pc:spChg chg="mod">
          <ac:chgData name="Erkadoo, Mumta" userId="1aeda889-6862-4899-8315-99645a6f46c3" providerId="ADAL" clId="{F7ABF08D-6A36-440B-AEE1-DBF569E57DE3}" dt="2023-02-01T11:46:21.353" v="342" actId="1076"/>
          <ac:spMkLst>
            <pc:docMk/>
            <pc:sldMk cId="1013022123" sldId="278"/>
            <ac:spMk id="2054" creationId="{984ADEF0-26AC-FA6E-457F-3AA29C38D7BF}"/>
          </ac:spMkLst>
        </pc:spChg>
        <pc:spChg chg="add del">
          <ac:chgData name="Erkadoo, Mumta" userId="1aeda889-6862-4899-8315-99645a6f46c3" providerId="ADAL" clId="{F7ABF08D-6A36-440B-AEE1-DBF569E57DE3}" dt="2023-02-01T10:42:41.261" v="26"/>
          <ac:spMkLst>
            <pc:docMk/>
            <pc:sldMk cId="1013022123" sldId="278"/>
            <ac:spMk id="2057" creationId="{284B70D5-875B-433D-BDBD-1522A85D6C1D}"/>
          </ac:spMkLst>
        </pc:spChg>
        <pc:spChg chg="add del">
          <ac:chgData name="Erkadoo, Mumta" userId="1aeda889-6862-4899-8315-99645a6f46c3" providerId="ADAL" clId="{F7ABF08D-6A36-440B-AEE1-DBF569E57DE3}" dt="2023-02-01T10:42:41.261" v="26"/>
          <ac:spMkLst>
            <pc:docMk/>
            <pc:sldMk cId="1013022123" sldId="278"/>
            <ac:spMk id="2061" creationId="{1E299956-A9E7-4FC1-A0B1-D590CA9730E8}"/>
          </ac:spMkLst>
        </pc:spChg>
        <pc:spChg chg="add del">
          <ac:chgData name="Erkadoo, Mumta" userId="1aeda889-6862-4899-8315-99645a6f46c3" providerId="ADAL" clId="{F7ABF08D-6A36-440B-AEE1-DBF569E57DE3}" dt="2023-02-01T10:42:41.261" v="26"/>
          <ac:spMkLst>
            <pc:docMk/>
            <pc:sldMk cId="1013022123" sldId="278"/>
            <ac:spMk id="2063" creationId="{17FC539C-B783-4B03-9F9E-D13430F3F64F}"/>
          </ac:spMkLst>
        </pc:spChg>
        <pc:picChg chg="add del mod">
          <ac:chgData name="Erkadoo, Mumta" userId="1aeda889-6862-4899-8315-99645a6f46c3" providerId="ADAL" clId="{F7ABF08D-6A36-440B-AEE1-DBF569E57DE3}" dt="2023-02-01T11:13:53.303" v="172" actId="478"/>
          <ac:picMkLst>
            <pc:docMk/>
            <pc:sldMk cId="1013022123" sldId="278"/>
            <ac:picMk id="1026" creationId="{B56FC081-4F66-49E7-2083-776EF4A62398}"/>
          </ac:picMkLst>
        </pc:picChg>
        <pc:picChg chg="del mod">
          <ac:chgData name="Erkadoo, Mumta" userId="1aeda889-6862-4899-8315-99645a6f46c3" providerId="ADAL" clId="{F7ABF08D-6A36-440B-AEE1-DBF569E57DE3}" dt="2023-02-01T11:07:14.408" v="76" actId="478"/>
          <ac:picMkLst>
            <pc:docMk/>
            <pc:sldMk cId="1013022123" sldId="278"/>
            <ac:picMk id="2050" creationId="{0366B8F0-205B-9A8F-217E-2467A2B3E12B}"/>
          </ac:picMkLst>
        </pc:picChg>
        <pc:cxnChg chg="add del">
          <ac:chgData name="Erkadoo, Mumta" userId="1aeda889-6862-4899-8315-99645a6f46c3" providerId="ADAL" clId="{F7ABF08D-6A36-440B-AEE1-DBF569E57DE3}" dt="2023-02-01T10:42:41.261" v="26"/>
          <ac:cxnSpMkLst>
            <pc:docMk/>
            <pc:sldMk cId="1013022123" sldId="278"/>
            <ac:cxnSpMk id="2059" creationId="{C947DF4A-614C-4B4C-8B80-E5B9D8E8CFED}"/>
          </ac:cxnSpMkLst>
        </pc:cxnChg>
      </pc:sldChg>
      <pc:sldChg chg="modSp mod modShow">
        <pc:chgData name="Erkadoo, Mumta" userId="1aeda889-6862-4899-8315-99645a6f46c3" providerId="ADAL" clId="{F7ABF08D-6A36-440B-AEE1-DBF569E57DE3}" dt="2023-02-01T10:42:41.261" v="26"/>
        <pc:sldMkLst>
          <pc:docMk/>
          <pc:sldMk cId="1405553656" sldId="280"/>
        </pc:sldMkLst>
        <pc:spChg chg="mod">
          <ac:chgData name="Erkadoo, Mumta" userId="1aeda889-6862-4899-8315-99645a6f46c3" providerId="ADAL" clId="{F7ABF08D-6A36-440B-AEE1-DBF569E57DE3}" dt="2023-02-01T10:42:41.261" v="26"/>
          <ac:spMkLst>
            <pc:docMk/>
            <pc:sldMk cId="1405553656" sldId="280"/>
            <ac:spMk id="2" creationId="{DBAF7DC6-0C9B-4E48-9194-B37B57AD62A7}"/>
          </ac:spMkLst>
        </pc:spChg>
        <pc:spChg chg="mod">
          <ac:chgData name="Erkadoo, Mumta" userId="1aeda889-6862-4899-8315-99645a6f46c3" providerId="ADAL" clId="{F7ABF08D-6A36-440B-AEE1-DBF569E57DE3}" dt="2023-02-01T10:42:41.261" v="26"/>
          <ac:spMkLst>
            <pc:docMk/>
            <pc:sldMk cId="1405553656" sldId="280"/>
            <ac:spMk id="3" creationId="{0CCADEC5-6EC7-46AA-AFF3-1C9CFFBE78CF}"/>
          </ac:spMkLst>
        </pc:spChg>
      </pc:sldChg>
      <pc:sldChg chg="modSp mod">
        <pc:chgData name="Erkadoo, Mumta" userId="1aeda889-6862-4899-8315-99645a6f46c3" providerId="ADAL" clId="{F7ABF08D-6A36-440B-AEE1-DBF569E57DE3}" dt="2023-02-01T10:59:12.556" v="41" actId="14100"/>
        <pc:sldMkLst>
          <pc:docMk/>
          <pc:sldMk cId="3444192028" sldId="284"/>
        </pc:sldMkLst>
        <pc:spChg chg="mod">
          <ac:chgData name="Erkadoo, Mumta" userId="1aeda889-6862-4899-8315-99645a6f46c3" providerId="ADAL" clId="{F7ABF08D-6A36-440B-AEE1-DBF569E57DE3}" dt="2023-02-01T10:59:04.969" v="40" actId="14100"/>
          <ac:spMkLst>
            <pc:docMk/>
            <pc:sldMk cId="3444192028" sldId="284"/>
            <ac:spMk id="2" creationId="{BEA2CB35-8EEA-B8C8-044E-D287AAFD1B4E}"/>
          </ac:spMkLst>
        </pc:spChg>
        <pc:spChg chg="mod">
          <ac:chgData name="Erkadoo, Mumta" userId="1aeda889-6862-4899-8315-99645a6f46c3" providerId="ADAL" clId="{F7ABF08D-6A36-440B-AEE1-DBF569E57DE3}" dt="2023-02-01T10:59:12.556" v="41" actId="14100"/>
          <ac:spMkLst>
            <pc:docMk/>
            <pc:sldMk cId="3444192028" sldId="284"/>
            <ac:spMk id="3" creationId="{68A08AFC-2199-BE5F-A9AB-414E18368CB0}"/>
          </ac:spMkLst>
        </pc:spChg>
      </pc:sldChg>
      <pc:sldMasterChg chg="modSldLayout">
        <pc:chgData name="Erkadoo, Mumta" userId="1aeda889-6862-4899-8315-99645a6f46c3" providerId="ADAL" clId="{F7ABF08D-6A36-440B-AEE1-DBF569E57DE3}" dt="2023-02-01T10:36:37.626" v="16"/>
        <pc:sldMasterMkLst>
          <pc:docMk/>
          <pc:sldMasterMk cId="3863995174" sldId="2147483710"/>
        </pc:sldMasterMkLst>
        <pc:sldLayoutChg chg="addSp delSp modSp">
          <pc:chgData name="Erkadoo, Mumta" userId="1aeda889-6862-4899-8315-99645a6f46c3" providerId="ADAL" clId="{F7ABF08D-6A36-440B-AEE1-DBF569E57DE3}" dt="2023-02-01T10:36:37.626" v="16"/>
          <pc:sldLayoutMkLst>
            <pc:docMk/>
            <pc:sldMasterMk cId="700660804" sldId="2147483722"/>
            <pc:sldLayoutMk cId="527252099" sldId="2147483713"/>
          </pc:sldLayoutMkLst>
          <pc:spChg chg="del">
            <ac:chgData name="Erkadoo, Mumta" userId="1aeda889-6862-4899-8315-99645a6f46c3" providerId="ADAL" clId="{F7ABF08D-6A36-440B-AEE1-DBF569E57DE3}" dt="2023-02-01T10:36:36.668" v="15"/>
            <ac:spMkLst>
              <pc:docMk/>
              <pc:sldMasterMk cId="700660804" sldId="2147483722"/>
              <pc:sldLayoutMk cId="527252099" sldId="2147483713"/>
              <ac:spMk id="2" creationId="{00000000-0000-0000-0000-000000000000}"/>
            </ac:spMkLst>
          </pc:spChg>
          <pc:spChg chg="del">
            <ac:chgData name="Erkadoo, Mumta" userId="1aeda889-6862-4899-8315-99645a6f46c3" providerId="ADAL" clId="{F7ABF08D-6A36-440B-AEE1-DBF569E57DE3}" dt="2023-02-01T10:36:31.788" v="14"/>
            <ac:spMkLst>
              <pc:docMk/>
              <pc:sldMasterMk cId="700660804" sldId="2147483722"/>
              <pc:sldLayoutMk cId="527252099" sldId="2147483713"/>
              <ac:spMk id="4" creationId="{00000000-0000-0000-0000-000000000000}"/>
            </ac:spMkLst>
          </pc:spChg>
          <pc:spChg chg="del">
            <ac:chgData name="Erkadoo, Mumta" userId="1aeda889-6862-4899-8315-99645a6f46c3" providerId="ADAL" clId="{F7ABF08D-6A36-440B-AEE1-DBF569E57DE3}" dt="2023-02-01T10:36:31.788" v="14"/>
            <ac:spMkLst>
              <pc:docMk/>
              <pc:sldMasterMk cId="700660804" sldId="2147483722"/>
              <pc:sldLayoutMk cId="527252099" sldId="2147483713"/>
              <ac:spMk id="5" creationId="{00000000-0000-0000-0000-000000000000}"/>
            </ac:spMkLst>
          </pc:spChg>
          <pc:spChg chg="del">
            <ac:chgData name="Erkadoo, Mumta" userId="1aeda889-6862-4899-8315-99645a6f46c3" providerId="ADAL" clId="{F7ABF08D-6A36-440B-AEE1-DBF569E57DE3}" dt="2023-02-01T10:36:31.788" v="14"/>
            <ac:spMkLst>
              <pc:docMk/>
              <pc:sldMasterMk cId="700660804" sldId="2147483722"/>
              <pc:sldLayoutMk cId="527252099" sldId="2147483713"/>
              <ac:spMk id="6" creationId="{00000000-0000-0000-0000-000000000000}"/>
            </ac:spMkLst>
          </pc:spChg>
          <pc:spChg chg="add mod">
            <ac:chgData name="Erkadoo, Mumta" userId="1aeda889-6862-4899-8315-99645a6f46c3" providerId="ADAL" clId="{F7ABF08D-6A36-440B-AEE1-DBF569E57DE3}" dt="2023-02-01T10:36:37.626" v="16"/>
            <ac:spMkLst>
              <pc:docMk/>
              <pc:sldMasterMk cId="700660804" sldId="2147483722"/>
              <pc:sldLayoutMk cId="527252099" sldId="2147483713"/>
              <ac:spMk id="10" creationId="{DB1F9A84-6C46-6B6D-BFFD-B7FEAF455DE2}"/>
            </ac:spMkLst>
          </pc:spChg>
        </pc:sldLayoutChg>
      </pc:sldMasterChg>
      <pc:sldMasterChg chg="addSp modSldLayout">
        <pc:chgData name="Erkadoo, Mumta" userId="1aeda889-6862-4899-8315-99645a6f46c3" providerId="ADAL" clId="{F7ABF08D-6A36-440B-AEE1-DBF569E57DE3}" dt="2023-01-31T16:29:06.302" v="2"/>
        <pc:sldMasterMkLst>
          <pc:docMk/>
          <pc:sldMasterMk cId="232979403" sldId="2147483722"/>
        </pc:sldMasterMkLst>
        <pc:picChg chg="add">
          <ac:chgData name="Erkadoo, Mumta" userId="1aeda889-6862-4899-8315-99645a6f46c3" providerId="ADAL" clId="{F7ABF08D-6A36-440B-AEE1-DBF569E57DE3}" dt="2023-01-31T16:29:06.302" v="2"/>
          <ac:picMkLst>
            <pc:docMk/>
            <pc:sldMasterMk cId="232979403" sldId="2147483722"/>
            <ac:picMk id="7" creationId="{A6C0E053-4305-B99E-B900-A694F9B5466A}"/>
          </ac:picMkLst>
        </pc:picChg>
        <pc:sldLayoutChg chg="addSp">
          <pc:chgData name="Erkadoo, Mumta" userId="1aeda889-6862-4899-8315-99645a6f46c3" providerId="ADAL" clId="{F7ABF08D-6A36-440B-AEE1-DBF569E57DE3}" dt="2023-01-31T16:29:06.302" v="2"/>
          <pc:sldLayoutMkLst>
            <pc:docMk/>
            <pc:sldMasterMk cId="232979403" sldId="2147483722"/>
            <pc:sldLayoutMk cId="1851210573" sldId="2147483724"/>
          </pc:sldLayoutMkLst>
          <pc:picChg chg="add">
            <ac:chgData name="Erkadoo, Mumta" userId="1aeda889-6862-4899-8315-99645a6f46c3" providerId="ADAL" clId="{F7ABF08D-6A36-440B-AEE1-DBF569E57DE3}" dt="2023-01-31T16:29:06.302" v="2"/>
            <ac:picMkLst>
              <pc:docMk/>
              <pc:sldMasterMk cId="232979403" sldId="2147483722"/>
              <pc:sldLayoutMk cId="1851210573" sldId="2147483724"/>
              <ac:picMk id="7" creationId="{0BCF2889-E327-1F68-2BDF-B805EAEEF155}"/>
            </ac:picMkLst>
          </pc:picChg>
        </pc:sldLayoutChg>
      </pc:sldMasterChg>
      <pc:sldMasterChg chg="addSp delSp modSldLayout">
        <pc:chgData name="Erkadoo, Mumta" userId="1aeda889-6862-4899-8315-99645a6f46c3" providerId="ADAL" clId="{F7ABF08D-6A36-440B-AEE1-DBF569E57DE3}" dt="2023-02-01T10:42:51.420" v="30" actId="478"/>
        <pc:sldMasterMkLst>
          <pc:docMk/>
          <pc:sldMasterMk cId="700660804" sldId="2147483722"/>
        </pc:sldMasterMkLst>
        <pc:picChg chg="add del">
          <ac:chgData name="Erkadoo, Mumta" userId="1aeda889-6862-4899-8315-99645a6f46c3" providerId="ADAL" clId="{F7ABF08D-6A36-440B-AEE1-DBF569E57DE3}" dt="2023-02-01T10:42:51.420" v="30" actId="478"/>
          <ac:picMkLst>
            <pc:docMk/>
            <pc:sldMasterMk cId="700660804" sldId="2147483722"/>
            <ac:picMk id="7" creationId="{E961DA02-2593-3611-C598-418FF7D786AD}"/>
          </ac:picMkLst>
        </pc:picChg>
        <pc:sldLayoutChg chg="addSp">
          <pc:chgData name="Erkadoo, Mumta" userId="1aeda889-6862-4899-8315-99645a6f46c3" providerId="ADAL" clId="{F7ABF08D-6A36-440B-AEE1-DBF569E57DE3}" dt="2023-02-01T10:42:41.261" v="26"/>
          <pc:sldLayoutMkLst>
            <pc:docMk/>
            <pc:sldMasterMk cId="700660804" sldId="2147483722"/>
            <pc:sldLayoutMk cId="1071125134" sldId="2147483724"/>
          </pc:sldLayoutMkLst>
          <pc:picChg chg="add">
            <ac:chgData name="Erkadoo, Mumta" userId="1aeda889-6862-4899-8315-99645a6f46c3" providerId="ADAL" clId="{F7ABF08D-6A36-440B-AEE1-DBF569E57DE3}" dt="2023-02-01T10:42:41.261" v="26"/>
            <ac:picMkLst>
              <pc:docMk/>
              <pc:sldMasterMk cId="700660804" sldId="2147483722"/>
              <pc:sldLayoutMk cId="1071125134" sldId="2147483724"/>
              <ac:picMk id="7" creationId="{8B8B6DA2-43B2-76B3-ABF3-D9CEB4840549}"/>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B4E42-95C0-49E2-B7FA-1DC097872F80}"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6F359089-FB6B-4150-A726-C40A6E9ECC48}">
      <dgm:prSet/>
      <dgm:spPr/>
      <dgm:t>
        <a:bodyPr/>
        <a:lstStyle/>
        <a:p>
          <a:r>
            <a:rPr lang="en-US" dirty="0"/>
            <a:t>Campaign</a:t>
          </a:r>
        </a:p>
      </dgm:t>
    </dgm:pt>
    <dgm:pt modelId="{577B0E52-18E5-44D2-8CF3-7147B822F79A}" type="parTrans" cxnId="{9D7E556A-68C0-4ACE-B7AB-15AF3686B9DB}">
      <dgm:prSet/>
      <dgm:spPr/>
      <dgm:t>
        <a:bodyPr/>
        <a:lstStyle/>
        <a:p>
          <a:endParaRPr lang="en-US"/>
        </a:p>
      </dgm:t>
    </dgm:pt>
    <dgm:pt modelId="{103A37BE-8065-4274-B104-99FCB58471B8}" type="sibTrans" cxnId="{9D7E556A-68C0-4ACE-B7AB-15AF3686B9DB}">
      <dgm:prSet/>
      <dgm:spPr/>
      <dgm:t>
        <a:bodyPr/>
        <a:lstStyle/>
        <a:p>
          <a:endParaRPr lang="en-US"/>
        </a:p>
      </dgm:t>
    </dgm:pt>
    <dgm:pt modelId="{C875B98A-A43D-4F62-B4CF-E1B7628152FC}">
      <dgm:prSet/>
      <dgm:spPr/>
      <dgm:t>
        <a:bodyPr/>
        <a:lstStyle/>
        <a:p>
          <a:r>
            <a:rPr lang="en-US" dirty="0"/>
            <a:t>Campaign to take Black members issues forward</a:t>
          </a:r>
        </a:p>
      </dgm:t>
    </dgm:pt>
    <dgm:pt modelId="{E9C70163-19F9-491E-BEA7-5979E5FEE760}" type="parTrans" cxnId="{5B9A46B4-6737-4741-B9F0-60B21102E22A}">
      <dgm:prSet/>
      <dgm:spPr/>
      <dgm:t>
        <a:bodyPr/>
        <a:lstStyle/>
        <a:p>
          <a:endParaRPr lang="en-US"/>
        </a:p>
      </dgm:t>
    </dgm:pt>
    <dgm:pt modelId="{732AED2D-6732-465F-8D6C-380BBBA33609}" type="sibTrans" cxnId="{5B9A46B4-6737-4741-B9F0-60B21102E22A}">
      <dgm:prSet/>
      <dgm:spPr/>
      <dgm:t>
        <a:bodyPr/>
        <a:lstStyle/>
        <a:p>
          <a:endParaRPr lang="en-US"/>
        </a:p>
      </dgm:t>
    </dgm:pt>
    <dgm:pt modelId="{E829F34B-9D4A-4959-B093-A5FF567A2A87}">
      <dgm:prSet/>
      <dgm:spPr/>
      <dgm:t>
        <a:bodyPr/>
        <a:lstStyle/>
        <a:p>
          <a:r>
            <a:rPr lang="en-US" dirty="0"/>
            <a:t>Encourage</a:t>
          </a:r>
        </a:p>
      </dgm:t>
    </dgm:pt>
    <dgm:pt modelId="{6C4DE0B8-08BE-4234-AC6B-3E502441B098}" type="parTrans" cxnId="{EB6F848D-041E-4E7B-A9D9-8C6BBE34C17B}">
      <dgm:prSet/>
      <dgm:spPr/>
      <dgm:t>
        <a:bodyPr/>
        <a:lstStyle/>
        <a:p>
          <a:endParaRPr lang="en-US"/>
        </a:p>
      </dgm:t>
    </dgm:pt>
    <dgm:pt modelId="{8445C99B-A523-4CFC-B3CB-139C873025CE}" type="sibTrans" cxnId="{EB6F848D-041E-4E7B-A9D9-8C6BBE34C17B}">
      <dgm:prSet/>
      <dgm:spPr/>
      <dgm:t>
        <a:bodyPr/>
        <a:lstStyle/>
        <a:p>
          <a:endParaRPr lang="en-US"/>
        </a:p>
      </dgm:t>
    </dgm:pt>
    <dgm:pt modelId="{99D4D902-AB1D-4BB1-8651-06A90A1E28CE}">
      <dgm:prSet/>
      <dgm:spPr/>
      <dgm:t>
        <a:bodyPr/>
        <a:lstStyle/>
        <a:p>
          <a:r>
            <a:rPr lang="en-US" dirty="0"/>
            <a:t>Encourage members to attend our </a:t>
          </a:r>
          <a:r>
            <a:rPr lang="en-US" dirty="0">
              <a:latin typeface="Arial" panose="020B0604020202020204"/>
            </a:rPr>
            <a:t>YOBW</a:t>
          </a:r>
          <a:r>
            <a:rPr lang="en-US" dirty="0"/>
            <a:t> </a:t>
          </a:r>
          <a:r>
            <a:rPr lang="en-US" dirty="0">
              <a:latin typeface="Arial" panose="020B0604020202020204"/>
            </a:rPr>
            <a:t>events</a:t>
          </a:r>
          <a:r>
            <a:rPr lang="en-US" dirty="0"/>
            <a:t> </a:t>
          </a:r>
        </a:p>
      </dgm:t>
    </dgm:pt>
    <dgm:pt modelId="{536445D8-82F6-4486-B271-5C1101315F8C}" type="parTrans" cxnId="{15F7995F-D02D-49B5-ADB5-D2D21F66FC5E}">
      <dgm:prSet/>
      <dgm:spPr/>
      <dgm:t>
        <a:bodyPr/>
        <a:lstStyle/>
        <a:p>
          <a:endParaRPr lang="en-US"/>
        </a:p>
      </dgm:t>
    </dgm:pt>
    <dgm:pt modelId="{8DF7B4CF-3BF6-4FE6-B5E2-5350FB495782}" type="sibTrans" cxnId="{15F7995F-D02D-49B5-ADB5-D2D21F66FC5E}">
      <dgm:prSet/>
      <dgm:spPr/>
      <dgm:t>
        <a:bodyPr/>
        <a:lstStyle/>
        <a:p>
          <a:endParaRPr lang="en-US"/>
        </a:p>
      </dgm:t>
    </dgm:pt>
    <dgm:pt modelId="{8451CD67-2C8B-4E36-B2FB-4A2CC39BE230}">
      <dgm:prSet/>
      <dgm:spPr/>
      <dgm:t>
        <a:bodyPr/>
        <a:lstStyle/>
        <a:p>
          <a:r>
            <a:rPr lang="en-US" dirty="0"/>
            <a:t>Write or contribute</a:t>
          </a:r>
        </a:p>
      </dgm:t>
    </dgm:pt>
    <dgm:pt modelId="{0B5E9E2D-3794-452D-9090-2961B5743B39}" type="parTrans" cxnId="{5E9929D7-530D-4EB6-9C18-B98F5D08C91F}">
      <dgm:prSet/>
      <dgm:spPr/>
      <dgm:t>
        <a:bodyPr/>
        <a:lstStyle/>
        <a:p>
          <a:endParaRPr lang="en-US"/>
        </a:p>
      </dgm:t>
    </dgm:pt>
    <dgm:pt modelId="{DFACF7A5-2510-437F-B9A2-632B6D33C2C2}" type="sibTrans" cxnId="{5E9929D7-530D-4EB6-9C18-B98F5D08C91F}">
      <dgm:prSet/>
      <dgm:spPr/>
      <dgm:t>
        <a:bodyPr/>
        <a:lstStyle/>
        <a:p>
          <a:endParaRPr lang="en-US"/>
        </a:p>
      </dgm:t>
    </dgm:pt>
    <dgm:pt modelId="{5319F6EA-35AF-4CC4-8E9B-08F6268CB770}">
      <dgm:prSet/>
      <dgm:spPr/>
      <dgm:t>
        <a:bodyPr/>
        <a:lstStyle/>
        <a:p>
          <a:r>
            <a:rPr lang="en-US" dirty="0"/>
            <a:t>Write or contribute articles to branch newsletters, Webpage or Facebook and other social media </a:t>
          </a:r>
        </a:p>
      </dgm:t>
    </dgm:pt>
    <dgm:pt modelId="{683BED30-E693-47B8-90BE-CCC94B9E3C5D}" type="parTrans" cxnId="{EC827D40-F06A-4CF7-8CA7-FAF7776CDBA8}">
      <dgm:prSet/>
      <dgm:spPr/>
      <dgm:t>
        <a:bodyPr/>
        <a:lstStyle/>
        <a:p>
          <a:endParaRPr lang="en-US"/>
        </a:p>
      </dgm:t>
    </dgm:pt>
    <dgm:pt modelId="{A0763CB9-FAEA-498E-AC04-4407D794AE46}" type="sibTrans" cxnId="{EC827D40-F06A-4CF7-8CA7-FAF7776CDBA8}">
      <dgm:prSet/>
      <dgm:spPr/>
      <dgm:t>
        <a:bodyPr/>
        <a:lstStyle/>
        <a:p>
          <a:endParaRPr lang="en-US"/>
        </a:p>
      </dgm:t>
    </dgm:pt>
    <dgm:pt modelId="{DB847E3F-EA8F-45C9-983F-E0E81EA80766}">
      <dgm:prSet/>
      <dgm:spPr/>
      <dgm:t>
        <a:bodyPr/>
        <a:lstStyle/>
        <a:p>
          <a:r>
            <a:rPr lang="en-US" dirty="0"/>
            <a:t>Be</a:t>
          </a:r>
        </a:p>
      </dgm:t>
    </dgm:pt>
    <dgm:pt modelId="{D08396AE-5DEE-49BF-A137-C91A0B1AC8BB}" type="parTrans" cxnId="{E0979035-65D7-4831-BBD0-0F2FEC31A4A0}">
      <dgm:prSet/>
      <dgm:spPr/>
      <dgm:t>
        <a:bodyPr/>
        <a:lstStyle/>
        <a:p>
          <a:endParaRPr lang="en-US"/>
        </a:p>
      </dgm:t>
    </dgm:pt>
    <dgm:pt modelId="{0765BB04-F493-426C-A034-429639E9E3F5}" type="sibTrans" cxnId="{E0979035-65D7-4831-BBD0-0F2FEC31A4A0}">
      <dgm:prSet/>
      <dgm:spPr/>
      <dgm:t>
        <a:bodyPr/>
        <a:lstStyle/>
        <a:p>
          <a:endParaRPr lang="en-US"/>
        </a:p>
      </dgm:t>
    </dgm:pt>
    <dgm:pt modelId="{4E8D1175-B2F6-4D5A-B8D7-D4EAEFCD5B47}">
      <dgm:prSet/>
      <dgm:spPr/>
      <dgm:t>
        <a:bodyPr/>
        <a:lstStyle/>
        <a:p>
          <a:r>
            <a:rPr lang="en-US" dirty="0"/>
            <a:t>Be a committee with elections for officer positions</a:t>
          </a:r>
        </a:p>
      </dgm:t>
    </dgm:pt>
    <dgm:pt modelId="{AFA33672-2E7B-44B3-914C-F2FB5A1FEF18}" type="parTrans" cxnId="{DC90E8CA-2004-4D68-970A-AD0965025473}">
      <dgm:prSet/>
      <dgm:spPr/>
      <dgm:t>
        <a:bodyPr/>
        <a:lstStyle/>
        <a:p>
          <a:endParaRPr lang="en-US"/>
        </a:p>
      </dgm:t>
    </dgm:pt>
    <dgm:pt modelId="{EACBC026-02E4-4542-9695-B4B18BA6ED63}" type="sibTrans" cxnId="{DC90E8CA-2004-4D68-970A-AD0965025473}">
      <dgm:prSet/>
      <dgm:spPr/>
      <dgm:t>
        <a:bodyPr/>
        <a:lstStyle/>
        <a:p>
          <a:endParaRPr lang="en-US"/>
        </a:p>
      </dgm:t>
    </dgm:pt>
    <dgm:pt modelId="{5F622934-0749-4069-B6D0-10BDC088DC2F}">
      <dgm:prSet/>
      <dgm:spPr/>
      <dgm:t>
        <a:bodyPr/>
        <a:lstStyle/>
        <a:p>
          <a:r>
            <a:rPr lang="en-US" dirty="0"/>
            <a:t>Have</a:t>
          </a:r>
        </a:p>
      </dgm:t>
    </dgm:pt>
    <dgm:pt modelId="{C6AEB145-80B1-4900-8BF8-E4CC4CEED6CC}" type="parTrans" cxnId="{54A2172C-23C0-448E-AE05-63EECE476FB1}">
      <dgm:prSet/>
      <dgm:spPr/>
      <dgm:t>
        <a:bodyPr/>
        <a:lstStyle/>
        <a:p>
          <a:endParaRPr lang="en-US"/>
        </a:p>
      </dgm:t>
    </dgm:pt>
    <dgm:pt modelId="{74F9E78D-A7C9-4A02-BD2B-85370031BF62}" type="sibTrans" cxnId="{54A2172C-23C0-448E-AE05-63EECE476FB1}">
      <dgm:prSet/>
      <dgm:spPr/>
      <dgm:t>
        <a:bodyPr/>
        <a:lstStyle/>
        <a:p>
          <a:endParaRPr lang="en-US"/>
        </a:p>
      </dgm:t>
    </dgm:pt>
    <dgm:pt modelId="{A732BCFD-02B1-46F2-9440-B168E993CE24}">
      <dgm:prSet/>
      <dgm:spPr/>
      <dgm:t>
        <a:bodyPr/>
        <a:lstStyle/>
        <a:p>
          <a:r>
            <a:rPr lang="en-US" dirty="0"/>
            <a:t>Have a regular programme of events and meetings with topics decided by your members </a:t>
          </a:r>
        </a:p>
      </dgm:t>
    </dgm:pt>
    <dgm:pt modelId="{4158E6E7-F724-4CC7-8AA5-BFB101DD1FCB}" type="parTrans" cxnId="{49F6733A-2DA5-443C-9A45-BE9D2AE20F3E}">
      <dgm:prSet/>
      <dgm:spPr/>
      <dgm:t>
        <a:bodyPr/>
        <a:lstStyle/>
        <a:p>
          <a:endParaRPr lang="en-US"/>
        </a:p>
      </dgm:t>
    </dgm:pt>
    <dgm:pt modelId="{9B781E64-57E4-4374-B204-8D4CA4566E63}" type="sibTrans" cxnId="{49F6733A-2DA5-443C-9A45-BE9D2AE20F3E}">
      <dgm:prSet/>
      <dgm:spPr/>
      <dgm:t>
        <a:bodyPr/>
        <a:lstStyle/>
        <a:p>
          <a:endParaRPr lang="en-US"/>
        </a:p>
      </dgm:t>
    </dgm:pt>
    <dgm:pt modelId="{7D153818-D765-41A1-980F-3B48B8260867}">
      <dgm:prSet/>
      <dgm:spPr/>
      <dgm:t>
        <a:bodyPr/>
        <a:lstStyle/>
        <a:p>
          <a:r>
            <a:rPr lang="en-US" dirty="0"/>
            <a:t>Have</a:t>
          </a:r>
        </a:p>
      </dgm:t>
    </dgm:pt>
    <dgm:pt modelId="{95753948-51A2-401C-89DF-165DF8CFC42C}" type="parTrans" cxnId="{7CDA81C4-ADB8-477C-95B7-C9E31D413314}">
      <dgm:prSet/>
      <dgm:spPr/>
      <dgm:t>
        <a:bodyPr/>
        <a:lstStyle/>
        <a:p>
          <a:endParaRPr lang="en-US"/>
        </a:p>
      </dgm:t>
    </dgm:pt>
    <dgm:pt modelId="{CBAFCBAE-2A3B-4F15-AF1B-E71828E5F6D7}" type="sibTrans" cxnId="{7CDA81C4-ADB8-477C-95B7-C9E31D413314}">
      <dgm:prSet/>
      <dgm:spPr/>
      <dgm:t>
        <a:bodyPr/>
        <a:lstStyle/>
        <a:p>
          <a:endParaRPr lang="en-US"/>
        </a:p>
      </dgm:t>
    </dgm:pt>
    <dgm:pt modelId="{16950267-BDFD-415A-9D56-7DBF1AE5E117}">
      <dgm:prSet/>
      <dgm:spPr/>
      <dgm:t>
        <a:bodyPr/>
        <a:lstStyle/>
        <a:p>
          <a:r>
            <a:rPr lang="en-US" dirty="0"/>
            <a:t>Have occasional meetings to discuss relevant topics and consultations </a:t>
          </a:r>
        </a:p>
      </dgm:t>
    </dgm:pt>
    <dgm:pt modelId="{E5C077B0-E73B-427C-81DB-5EAA70B51B2F}" type="parTrans" cxnId="{272C1D28-E60D-488F-A5A7-1D919282C89E}">
      <dgm:prSet/>
      <dgm:spPr/>
      <dgm:t>
        <a:bodyPr/>
        <a:lstStyle/>
        <a:p>
          <a:endParaRPr lang="en-US"/>
        </a:p>
      </dgm:t>
    </dgm:pt>
    <dgm:pt modelId="{DCB7760E-A47E-48AC-A3E7-F9E18DECC290}" type="sibTrans" cxnId="{272C1D28-E60D-488F-A5A7-1D919282C89E}">
      <dgm:prSet/>
      <dgm:spPr/>
      <dgm:t>
        <a:bodyPr/>
        <a:lstStyle/>
        <a:p>
          <a:endParaRPr lang="en-US"/>
        </a:p>
      </dgm:t>
    </dgm:pt>
    <dgm:pt modelId="{5B6C6769-B3C4-464A-96DE-73717005DA70}">
      <dgm:prSet/>
      <dgm:spPr/>
      <dgm:t>
        <a:bodyPr/>
        <a:lstStyle/>
        <a:p>
          <a:r>
            <a:rPr lang="en-US" dirty="0"/>
            <a:t>Create</a:t>
          </a:r>
        </a:p>
      </dgm:t>
    </dgm:pt>
    <dgm:pt modelId="{B594132A-63FB-40B1-B893-D66F03983AB2}" type="parTrans" cxnId="{3BFE8E95-E805-4427-9572-08FD6BBB5644}">
      <dgm:prSet/>
      <dgm:spPr/>
      <dgm:t>
        <a:bodyPr/>
        <a:lstStyle/>
        <a:p>
          <a:endParaRPr lang="en-US"/>
        </a:p>
      </dgm:t>
    </dgm:pt>
    <dgm:pt modelId="{DA323F8C-2307-4C17-A5CC-B39FF4F0D2FC}" type="sibTrans" cxnId="{3BFE8E95-E805-4427-9572-08FD6BBB5644}">
      <dgm:prSet/>
      <dgm:spPr/>
      <dgm:t>
        <a:bodyPr/>
        <a:lstStyle/>
        <a:p>
          <a:endParaRPr lang="en-US"/>
        </a:p>
      </dgm:t>
    </dgm:pt>
    <dgm:pt modelId="{F8C7D09B-2786-47D8-8AFA-A70989A8D222}">
      <dgm:prSet/>
      <dgm:spPr/>
      <dgm:t>
        <a:bodyPr/>
        <a:lstStyle/>
        <a:p>
          <a:r>
            <a:rPr lang="en-US" dirty="0"/>
            <a:t>Create surveys for your members to share and air their views </a:t>
          </a:r>
        </a:p>
      </dgm:t>
    </dgm:pt>
    <dgm:pt modelId="{5BEA8758-948D-4914-85F5-D62762EE509F}" type="parTrans" cxnId="{6D162A17-2EB5-4CB0-8B90-2C6FF48B139F}">
      <dgm:prSet/>
      <dgm:spPr/>
      <dgm:t>
        <a:bodyPr/>
        <a:lstStyle/>
        <a:p>
          <a:endParaRPr lang="en-US"/>
        </a:p>
      </dgm:t>
    </dgm:pt>
    <dgm:pt modelId="{7E90427A-1AE9-41CE-9841-8FEBCA668650}" type="sibTrans" cxnId="{6D162A17-2EB5-4CB0-8B90-2C6FF48B139F}">
      <dgm:prSet/>
      <dgm:spPr/>
      <dgm:t>
        <a:bodyPr/>
        <a:lstStyle/>
        <a:p>
          <a:endParaRPr lang="en-US"/>
        </a:p>
      </dgm:t>
    </dgm:pt>
    <dgm:pt modelId="{5DB43833-7B24-4B35-9019-3251D9ADD66F}">
      <dgm:prSet/>
      <dgm:spPr/>
      <dgm:t>
        <a:bodyPr/>
        <a:lstStyle/>
        <a:p>
          <a:r>
            <a:rPr lang="en-US" dirty="0"/>
            <a:t>Be</a:t>
          </a:r>
        </a:p>
      </dgm:t>
    </dgm:pt>
    <dgm:pt modelId="{ACAA86B1-EDBA-4731-A501-CC04B443A8A5}" type="parTrans" cxnId="{F6C35239-6E5A-4FE0-AC3B-6C5A43E8CD4A}">
      <dgm:prSet/>
      <dgm:spPr/>
      <dgm:t>
        <a:bodyPr/>
        <a:lstStyle/>
        <a:p>
          <a:endParaRPr lang="en-US"/>
        </a:p>
      </dgm:t>
    </dgm:pt>
    <dgm:pt modelId="{BAF990D4-9509-48A6-8A65-50F57F15F5CD}" type="sibTrans" cxnId="{F6C35239-6E5A-4FE0-AC3B-6C5A43E8CD4A}">
      <dgm:prSet/>
      <dgm:spPr/>
      <dgm:t>
        <a:bodyPr/>
        <a:lstStyle/>
        <a:p>
          <a:endParaRPr lang="en-US"/>
        </a:p>
      </dgm:t>
    </dgm:pt>
    <dgm:pt modelId="{B89F6138-D4C8-4585-9B1F-D297E7CABB1A}">
      <dgm:prSet/>
      <dgm:spPr/>
      <dgm:t>
        <a:bodyPr/>
        <a:lstStyle/>
        <a:p>
          <a:r>
            <a:rPr lang="en-US" dirty="0"/>
            <a:t>Be a safe place where members can talk about personal and difficult issues      </a:t>
          </a:r>
        </a:p>
      </dgm:t>
    </dgm:pt>
    <dgm:pt modelId="{4A2CB7C6-D040-4FCE-BA4F-31BC9200B513}" type="parTrans" cxnId="{77F7F951-82EF-4F21-BD44-334A006B2CB4}">
      <dgm:prSet/>
      <dgm:spPr/>
      <dgm:t>
        <a:bodyPr/>
        <a:lstStyle/>
        <a:p>
          <a:endParaRPr lang="en-US"/>
        </a:p>
      </dgm:t>
    </dgm:pt>
    <dgm:pt modelId="{4EE92E1C-A2F2-45A1-9AA7-BBEE426C3D66}" type="sibTrans" cxnId="{77F7F951-82EF-4F21-BD44-334A006B2CB4}">
      <dgm:prSet/>
      <dgm:spPr/>
      <dgm:t>
        <a:bodyPr/>
        <a:lstStyle/>
        <a:p>
          <a:endParaRPr lang="en-US"/>
        </a:p>
      </dgm:t>
    </dgm:pt>
    <dgm:pt modelId="{7A33E636-E3F1-4DAF-B64C-653D4D0C1344}" type="pres">
      <dgm:prSet presAssocID="{1E4B4E42-95C0-49E2-B7FA-1DC097872F80}" presName="Name0" presStyleCnt="0">
        <dgm:presLayoutVars>
          <dgm:dir/>
          <dgm:animLvl val="lvl"/>
          <dgm:resizeHandles val="exact"/>
        </dgm:presLayoutVars>
      </dgm:prSet>
      <dgm:spPr/>
    </dgm:pt>
    <dgm:pt modelId="{61C98EEE-FB92-431C-8038-F46B4EA23ED5}" type="pres">
      <dgm:prSet presAssocID="{5DB43833-7B24-4B35-9019-3251D9ADD66F}" presName="boxAndChildren" presStyleCnt="0"/>
      <dgm:spPr/>
    </dgm:pt>
    <dgm:pt modelId="{C2B9346A-2403-40B9-A786-8A11BCB2A5B9}" type="pres">
      <dgm:prSet presAssocID="{5DB43833-7B24-4B35-9019-3251D9ADD66F}" presName="parentTextBox" presStyleLbl="alignNode1" presStyleIdx="0" presStyleCnt="8"/>
      <dgm:spPr/>
    </dgm:pt>
    <dgm:pt modelId="{4CCEB4D2-2FDC-4476-92D7-CF91A4D83DBA}" type="pres">
      <dgm:prSet presAssocID="{5DB43833-7B24-4B35-9019-3251D9ADD66F}" presName="descendantBox" presStyleLbl="bgAccFollowNode1" presStyleIdx="0" presStyleCnt="8"/>
      <dgm:spPr/>
    </dgm:pt>
    <dgm:pt modelId="{2691D24D-6644-4610-9649-C1175D2B026E}" type="pres">
      <dgm:prSet presAssocID="{DA323F8C-2307-4C17-A5CC-B39FF4F0D2FC}" presName="sp" presStyleCnt="0"/>
      <dgm:spPr/>
    </dgm:pt>
    <dgm:pt modelId="{5742EE7C-CE80-4962-B152-74348D9193B5}" type="pres">
      <dgm:prSet presAssocID="{5B6C6769-B3C4-464A-96DE-73717005DA70}" presName="arrowAndChildren" presStyleCnt="0"/>
      <dgm:spPr/>
    </dgm:pt>
    <dgm:pt modelId="{7D3A94FF-FA69-4103-B3BD-7762A15A5A44}" type="pres">
      <dgm:prSet presAssocID="{5B6C6769-B3C4-464A-96DE-73717005DA70}" presName="parentTextArrow" presStyleLbl="node1" presStyleIdx="0" presStyleCnt="0"/>
      <dgm:spPr/>
    </dgm:pt>
    <dgm:pt modelId="{82393B4E-8BBC-42BD-B0AF-CF7BDD1ACE37}" type="pres">
      <dgm:prSet presAssocID="{5B6C6769-B3C4-464A-96DE-73717005DA70}" presName="arrow" presStyleLbl="alignNode1" presStyleIdx="1" presStyleCnt="8"/>
      <dgm:spPr/>
    </dgm:pt>
    <dgm:pt modelId="{A5583963-0EF2-4670-8419-0168EF6432B1}" type="pres">
      <dgm:prSet presAssocID="{5B6C6769-B3C4-464A-96DE-73717005DA70}" presName="descendantArrow" presStyleLbl="bgAccFollowNode1" presStyleIdx="1" presStyleCnt="8"/>
      <dgm:spPr/>
    </dgm:pt>
    <dgm:pt modelId="{C3A2161B-5291-47C1-9CAE-A66C270CE621}" type="pres">
      <dgm:prSet presAssocID="{CBAFCBAE-2A3B-4F15-AF1B-E71828E5F6D7}" presName="sp" presStyleCnt="0"/>
      <dgm:spPr/>
    </dgm:pt>
    <dgm:pt modelId="{6E284731-33C2-4ED8-9D63-645CB73996BF}" type="pres">
      <dgm:prSet presAssocID="{7D153818-D765-41A1-980F-3B48B8260867}" presName="arrowAndChildren" presStyleCnt="0"/>
      <dgm:spPr/>
    </dgm:pt>
    <dgm:pt modelId="{C1FAC7F6-08AC-47C8-A95B-85094B6D7F94}" type="pres">
      <dgm:prSet presAssocID="{7D153818-D765-41A1-980F-3B48B8260867}" presName="parentTextArrow" presStyleLbl="node1" presStyleIdx="0" presStyleCnt="0"/>
      <dgm:spPr/>
    </dgm:pt>
    <dgm:pt modelId="{49656775-165F-4FC5-BFD8-FD270367B3ED}" type="pres">
      <dgm:prSet presAssocID="{7D153818-D765-41A1-980F-3B48B8260867}" presName="arrow" presStyleLbl="alignNode1" presStyleIdx="2" presStyleCnt="8"/>
      <dgm:spPr/>
    </dgm:pt>
    <dgm:pt modelId="{D3B59C59-6EE4-4A69-BDAD-63E4D0999701}" type="pres">
      <dgm:prSet presAssocID="{7D153818-D765-41A1-980F-3B48B8260867}" presName="descendantArrow" presStyleLbl="bgAccFollowNode1" presStyleIdx="2" presStyleCnt="8"/>
      <dgm:spPr/>
    </dgm:pt>
    <dgm:pt modelId="{05AE4CA9-D185-4089-8CF7-78E9930ACD8C}" type="pres">
      <dgm:prSet presAssocID="{74F9E78D-A7C9-4A02-BD2B-85370031BF62}" presName="sp" presStyleCnt="0"/>
      <dgm:spPr/>
    </dgm:pt>
    <dgm:pt modelId="{1FFCB537-79CB-488A-B3DC-FF1ECF236D34}" type="pres">
      <dgm:prSet presAssocID="{5F622934-0749-4069-B6D0-10BDC088DC2F}" presName="arrowAndChildren" presStyleCnt="0"/>
      <dgm:spPr/>
    </dgm:pt>
    <dgm:pt modelId="{9B23098D-44CA-4499-A32B-E536EFAA1872}" type="pres">
      <dgm:prSet presAssocID="{5F622934-0749-4069-B6D0-10BDC088DC2F}" presName="parentTextArrow" presStyleLbl="node1" presStyleIdx="0" presStyleCnt="0"/>
      <dgm:spPr/>
    </dgm:pt>
    <dgm:pt modelId="{EB572C5D-0C10-4ECC-99A5-6E647CF8D6F5}" type="pres">
      <dgm:prSet presAssocID="{5F622934-0749-4069-B6D0-10BDC088DC2F}" presName="arrow" presStyleLbl="alignNode1" presStyleIdx="3" presStyleCnt="8"/>
      <dgm:spPr/>
    </dgm:pt>
    <dgm:pt modelId="{35B8AAB9-27B3-4317-8249-13BC7E405D4B}" type="pres">
      <dgm:prSet presAssocID="{5F622934-0749-4069-B6D0-10BDC088DC2F}" presName="descendantArrow" presStyleLbl="bgAccFollowNode1" presStyleIdx="3" presStyleCnt="8"/>
      <dgm:spPr/>
    </dgm:pt>
    <dgm:pt modelId="{EAE323AD-DB9C-4D79-8620-97E514A04B21}" type="pres">
      <dgm:prSet presAssocID="{0765BB04-F493-426C-A034-429639E9E3F5}" presName="sp" presStyleCnt="0"/>
      <dgm:spPr/>
    </dgm:pt>
    <dgm:pt modelId="{11555DF4-0693-40D4-B3FE-31DC37FD96C7}" type="pres">
      <dgm:prSet presAssocID="{DB847E3F-EA8F-45C9-983F-E0E81EA80766}" presName="arrowAndChildren" presStyleCnt="0"/>
      <dgm:spPr/>
    </dgm:pt>
    <dgm:pt modelId="{E332374B-A6BD-4045-AB92-DD7FC126D85B}" type="pres">
      <dgm:prSet presAssocID="{DB847E3F-EA8F-45C9-983F-E0E81EA80766}" presName="parentTextArrow" presStyleLbl="node1" presStyleIdx="0" presStyleCnt="0"/>
      <dgm:spPr/>
    </dgm:pt>
    <dgm:pt modelId="{E6A17A27-E596-4A8C-8A8B-B2F0ADB376A1}" type="pres">
      <dgm:prSet presAssocID="{DB847E3F-EA8F-45C9-983F-E0E81EA80766}" presName="arrow" presStyleLbl="alignNode1" presStyleIdx="4" presStyleCnt="8"/>
      <dgm:spPr/>
    </dgm:pt>
    <dgm:pt modelId="{0C1BC31C-05D0-48F5-9647-8D808DA42FAA}" type="pres">
      <dgm:prSet presAssocID="{DB847E3F-EA8F-45C9-983F-E0E81EA80766}" presName="descendantArrow" presStyleLbl="bgAccFollowNode1" presStyleIdx="4" presStyleCnt="8"/>
      <dgm:spPr/>
    </dgm:pt>
    <dgm:pt modelId="{5D6A309A-A048-4BF6-8A2D-FF87BA0CF0CD}" type="pres">
      <dgm:prSet presAssocID="{DFACF7A5-2510-437F-B9A2-632B6D33C2C2}" presName="sp" presStyleCnt="0"/>
      <dgm:spPr/>
    </dgm:pt>
    <dgm:pt modelId="{9A4EC498-BBEB-4F7C-92B4-BE40B9EAA6AB}" type="pres">
      <dgm:prSet presAssocID="{8451CD67-2C8B-4E36-B2FB-4A2CC39BE230}" presName="arrowAndChildren" presStyleCnt="0"/>
      <dgm:spPr/>
    </dgm:pt>
    <dgm:pt modelId="{1F6AA1B5-0F01-4F63-B668-A5588385F0C7}" type="pres">
      <dgm:prSet presAssocID="{8451CD67-2C8B-4E36-B2FB-4A2CC39BE230}" presName="parentTextArrow" presStyleLbl="node1" presStyleIdx="0" presStyleCnt="0"/>
      <dgm:spPr/>
    </dgm:pt>
    <dgm:pt modelId="{AEDD3AA1-2093-4C4C-A61A-526428C26169}" type="pres">
      <dgm:prSet presAssocID="{8451CD67-2C8B-4E36-B2FB-4A2CC39BE230}" presName="arrow" presStyleLbl="alignNode1" presStyleIdx="5" presStyleCnt="8"/>
      <dgm:spPr/>
    </dgm:pt>
    <dgm:pt modelId="{DF8FE807-4002-4DA1-9C61-BD8C54C55155}" type="pres">
      <dgm:prSet presAssocID="{8451CD67-2C8B-4E36-B2FB-4A2CC39BE230}" presName="descendantArrow" presStyleLbl="bgAccFollowNode1" presStyleIdx="5" presStyleCnt="8"/>
      <dgm:spPr/>
    </dgm:pt>
    <dgm:pt modelId="{E0BF9DDB-3AFA-436A-84DD-43C042AF7770}" type="pres">
      <dgm:prSet presAssocID="{8445C99B-A523-4CFC-B3CB-139C873025CE}" presName="sp" presStyleCnt="0"/>
      <dgm:spPr/>
    </dgm:pt>
    <dgm:pt modelId="{581530B1-99AB-4B93-8C1A-DDB2F6F12DB4}" type="pres">
      <dgm:prSet presAssocID="{E829F34B-9D4A-4959-B093-A5FF567A2A87}" presName="arrowAndChildren" presStyleCnt="0"/>
      <dgm:spPr/>
    </dgm:pt>
    <dgm:pt modelId="{F2E5D520-B912-4406-8973-78B32D073A7D}" type="pres">
      <dgm:prSet presAssocID="{E829F34B-9D4A-4959-B093-A5FF567A2A87}" presName="parentTextArrow" presStyleLbl="node1" presStyleIdx="0" presStyleCnt="0"/>
      <dgm:spPr/>
    </dgm:pt>
    <dgm:pt modelId="{69ABCA62-605A-4A78-96AE-AFA37499B557}" type="pres">
      <dgm:prSet presAssocID="{E829F34B-9D4A-4959-B093-A5FF567A2A87}" presName="arrow" presStyleLbl="alignNode1" presStyleIdx="6" presStyleCnt="8"/>
      <dgm:spPr/>
    </dgm:pt>
    <dgm:pt modelId="{252DBE84-D685-49C9-8EDC-78A066C841BA}" type="pres">
      <dgm:prSet presAssocID="{E829F34B-9D4A-4959-B093-A5FF567A2A87}" presName="descendantArrow" presStyleLbl="bgAccFollowNode1" presStyleIdx="6" presStyleCnt="8"/>
      <dgm:spPr/>
    </dgm:pt>
    <dgm:pt modelId="{60811891-E9E1-4DD6-BB10-25B91F0712D9}" type="pres">
      <dgm:prSet presAssocID="{103A37BE-8065-4274-B104-99FCB58471B8}" presName="sp" presStyleCnt="0"/>
      <dgm:spPr/>
    </dgm:pt>
    <dgm:pt modelId="{E9EFA5F1-33F0-4AAF-AED6-2063F4838E9B}" type="pres">
      <dgm:prSet presAssocID="{6F359089-FB6B-4150-A726-C40A6E9ECC48}" presName="arrowAndChildren" presStyleCnt="0"/>
      <dgm:spPr/>
    </dgm:pt>
    <dgm:pt modelId="{0B2D689D-270E-4133-B163-0705D3988D1C}" type="pres">
      <dgm:prSet presAssocID="{6F359089-FB6B-4150-A726-C40A6E9ECC48}" presName="parentTextArrow" presStyleLbl="node1" presStyleIdx="0" presStyleCnt="0"/>
      <dgm:spPr/>
    </dgm:pt>
    <dgm:pt modelId="{1D5F1D9D-174A-4E3A-8F48-FA27C4EC538E}" type="pres">
      <dgm:prSet presAssocID="{6F359089-FB6B-4150-A726-C40A6E9ECC48}" presName="arrow" presStyleLbl="alignNode1" presStyleIdx="7" presStyleCnt="8"/>
      <dgm:spPr/>
    </dgm:pt>
    <dgm:pt modelId="{47A45760-1B62-4453-8778-6B1B5C947757}" type="pres">
      <dgm:prSet presAssocID="{6F359089-FB6B-4150-A726-C40A6E9ECC48}" presName="descendantArrow" presStyleLbl="bgAccFollowNode1" presStyleIdx="7" presStyleCnt="8"/>
      <dgm:spPr/>
    </dgm:pt>
  </dgm:ptLst>
  <dgm:cxnLst>
    <dgm:cxn modelId="{6D162A17-2EB5-4CB0-8B90-2C6FF48B139F}" srcId="{5B6C6769-B3C4-464A-96DE-73717005DA70}" destId="{F8C7D09B-2786-47D8-8AFA-A70989A8D222}" srcOrd="0" destOrd="0" parTransId="{5BEA8758-948D-4914-85F5-D62762EE509F}" sibTransId="{7E90427A-1AE9-41CE-9841-8FEBCA668650}"/>
    <dgm:cxn modelId="{5106051A-B912-4288-953F-0E33389BEF56}" type="presOf" srcId="{5F622934-0749-4069-B6D0-10BDC088DC2F}" destId="{EB572C5D-0C10-4ECC-99A5-6E647CF8D6F5}" srcOrd="1" destOrd="0" presId="urn:microsoft.com/office/officeart/2016/7/layout/VerticalDownArrowProcess"/>
    <dgm:cxn modelId="{272C1D28-E60D-488F-A5A7-1D919282C89E}" srcId="{7D153818-D765-41A1-980F-3B48B8260867}" destId="{16950267-BDFD-415A-9D56-7DBF1AE5E117}" srcOrd="0" destOrd="0" parTransId="{E5C077B0-E73B-427C-81DB-5EAA70B51B2F}" sibTransId="{DCB7760E-A47E-48AC-A3E7-F9E18DECC290}"/>
    <dgm:cxn modelId="{0ADB1D28-A057-40CA-A46A-588BAE2A64A9}" type="presOf" srcId="{B89F6138-D4C8-4585-9B1F-D297E7CABB1A}" destId="{4CCEB4D2-2FDC-4476-92D7-CF91A4D83DBA}" srcOrd="0" destOrd="0" presId="urn:microsoft.com/office/officeart/2016/7/layout/VerticalDownArrowProcess"/>
    <dgm:cxn modelId="{54A2172C-23C0-448E-AE05-63EECE476FB1}" srcId="{1E4B4E42-95C0-49E2-B7FA-1DC097872F80}" destId="{5F622934-0749-4069-B6D0-10BDC088DC2F}" srcOrd="4" destOrd="0" parTransId="{C6AEB145-80B1-4900-8BF8-E4CC4CEED6CC}" sibTransId="{74F9E78D-A7C9-4A02-BD2B-85370031BF62}"/>
    <dgm:cxn modelId="{E0979035-65D7-4831-BBD0-0F2FEC31A4A0}" srcId="{1E4B4E42-95C0-49E2-B7FA-1DC097872F80}" destId="{DB847E3F-EA8F-45C9-983F-E0E81EA80766}" srcOrd="3" destOrd="0" parTransId="{D08396AE-5DEE-49BF-A137-C91A0B1AC8BB}" sibTransId="{0765BB04-F493-426C-A034-429639E9E3F5}"/>
    <dgm:cxn modelId="{25E0F936-AC6F-4F01-9E70-16654CA88473}" type="presOf" srcId="{F8C7D09B-2786-47D8-8AFA-A70989A8D222}" destId="{A5583963-0EF2-4670-8419-0168EF6432B1}" srcOrd="0" destOrd="0" presId="urn:microsoft.com/office/officeart/2016/7/layout/VerticalDownArrowProcess"/>
    <dgm:cxn modelId="{C585F638-2791-40FF-8D4B-8EF302AFBF41}" type="presOf" srcId="{16950267-BDFD-415A-9D56-7DBF1AE5E117}" destId="{D3B59C59-6EE4-4A69-BDAD-63E4D0999701}" srcOrd="0" destOrd="0" presId="urn:microsoft.com/office/officeart/2016/7/layout/VerticalDownArrowProcess"/>
    <dgm:cxn modelId="{F6C35239-6E5A-4FE0-AC3B-6C5A43E8CD4A}" srcId="{1E4B4E42-95C0-49E2-B7FA-1DC097872F80}" destId="{5DB43833-7B24-4B35-9019-3251D9ADD66F}" srcOrd="7" destOrd="0" parTransId="{ACAA86B1-EDBA-4731-A501-CC04B443A8A5}" sibTransId="{BAF990D4-9509-48A6-8A65-50F57F15F5CD}"/>
    <dgm:cxn modelId="{49F6733A-2DA5-443C-9A45-BE9D2AE20F3E}" srcId="{5F622934-0749-4069-B6D0-10BDC088DC2F}" destId="{A732BCFD-02B1-46F2-9440-B168E993CE24}" srcOrd="0" destOrd="0" parTransId="{4158E6E7-F724-4CC7-8AA5-BFB101DD1FCB}" sibTransId="{9B781E64-57E4-4374-B204-8D4CA4566E63}"/>
    <dgm:cxn modelId="{EC827D40-F06A-4CF7-8CA7-FAF7776CDBA8}" srcId="{8451CD67-2C8B-4E36-B2FB-4A2CC39BE230}" destId="{5319F6EA-35AF-4CC4-8E9B-08F6268CB770}" srcOrd="0" destOrd="0" parTransId="{683BED30-E693-47B8-90BE-CCC94B9E3C5D}" sibTransId="{A0763CB9-FAEA-498E-AC04-4407D794AE46}"/>
    <dgm:cxn modelId="{E6A8515B-9BF2-4A9D-872D-8D7782537415}" type="presOf" srcId="{DB847E3F-EA8F-45C9-983F-E0E81EA80766}" destId="{E6A17A27-E596-4A8C-8A8B-B2F0ADB376A1}" srcOrd="1" destOrd="0" presId="urn:microsoft.com/office/officeart/2016/7/layout/VerticalDownArrowProcess"/>
    <dgm:cxn modelId="{52CF565B-AD21-47E5-B5EF-82AD08716C31}" type="presOf" srcId="{E829F34B-9D4A-4959-B093-A5FF567A2A87}" destId="{F2E5D520-B912-4406-8973-78B32D073A7D}" srcOrd="0" destOrd="0" presId="urn:microsoft.com/office/officeart/2016/7/layout/VerticalDownArrowProcess"/>
    <dgm:cxn modelId="{15F7995F-D02D-49B5-ADB5-D2D21F66FC5E}" srcId="{E829F34B-9D4A-4959-B093-A5FF567A2A87}" destId="{99D4D902-AB1D-4BB1-8651-06A90A1E28CE}" srcOrd="0" destOrd="0" parTransId="{536445D8-82F6-4486-B271-5C1101315F8C}" sibTransId="{8DF7B4CF-3BF6-4FE6-B5E2-5350FB495782}"/>
    <dgm:cxn modelId="{9D7E556A-68C0-4ACE-B7AB-15AF3686B9DB}" srcId="{1E4B4E42-95C0-49E2-B7FA-1DC097872F80}" destId="{6F359089-FB6B-4150-A726-C40A6E9ECC48}" srcOrd="0" destOrd="0" parTransId="{577B0E52-18E5-44D2-8CF3-7147B822F79A}" sibTransId="{103A37BE-8065-4274-B104-99FCB58471B8}"/>
    <dgm:cxn modelId="{77F7F951-82EF-4F21-BD44-334A006B2CB4}" srcId="{5DB43833-7B24-4B35-9019-3251D9ADD66F}" destId="{B89F6138-D4C8-4585-9B1F-D297E7CABB1A}" srcOrd="0" destOrd="0" parTransId="{4A2CB7C6-D040-4FCE-BA4F-31BC9200B513}" sibTransId="{4EE92E1C-A2F2-45A1-9AA7-BBEE426C3D66}"/>
    <dgm:cxn modelId="{7BE02376-B0C4-487B-ACA0-7DA28F7BD7A2}" type="presOf" srcId="{6F359089-FB6B-4150-A726-C40A6E9ECC48}" destId="{1D5F1D9D-174A-4E3A-8F48-FA27C4EC538E}" srcOrd="1" destOrd="0" presId="urn:microsoft.com/office/officeart/2016/7/layout/VerticalDownArrowProcess"/>
    <dgm:cxn modelId="{7CE02456-56B8-4D70-9362-0E939DE3C518}" type="presOf" srcId="{99D4D902-AB1D-4BB1-8651-06A90A1E28CE}" destId="{252DBE84-D685-49C9-8EDC-78A066C841BA}" srcOrd="0" destOrd="0" presId="urn:microsoft.com/office/officeart/2016/7/layout/VerticalDownArrowProcess"/>
    <dgm:cxn modelId="{F0A9AD79-83F1-4C1A-90CA-2D0E53177296}" type="presOf" srcId="{5F622934-0749-4069-B6D0-10BDC088DC2F}" destId="{9B23098D-44CA-4499-A32B-E536EFAA1872}" srcOrd="0" destOrd="0" presId="urn:microsoft.com/office/officeart/2016/7/layout/VerticalDownArrowProcess"/>
    <dgm:cxn modelId="{39D07882-C4BD-4263-BAA1-82D5F282C38D}" type="presOf" srcId="{C875B98A-A43D-4F62-B4CF-E1B7628152FC}" destId="{47A45760-1B62-4453-8778-6B1B5C947757}" srcOrd="0" destOrd="0" presId="urn:microsoft.com/office/officeart/2016/7/layout/VerticalDownArrowProcess"/>
    <dgm:cxn modelId="{EB6F848D-041E-4E7B-A9D9-8C6BBE34C17B}" srcId="{1E4B4E42-95C0-49E2-B7FA-1DC097872F80}" destId="{E829F34B-9D4A-4959-B093-A5FF567A2A87}" srcOrd="1" destOrd="0" parTransId="{6C4DE0B8-08BE-4234-AC6B-3E502441B098}" sibTransId="{8445C99B-A523-4CFC-B3CB-139C873025CE}"/>
    <dgm:cxn modelId="{6B1DFA8D-177C-4A56-9AD3-015539FEF2F0}" type="presOf" srcId="{E829F34B-9D4A-4959-B093-A5FF567A2A87}" destId="{69ABCA62-605A-4A78-96AE-AFA37499B557}" srcOrd="1" destOrd="0" presId="urn:microsoft.com/office/officeart/2016/7/layout/VerticalDownArrowProcess"/>
    <dgm:cxn modelId="{3BFE8E95-E805-4427-9572-08FD6BBB5644}" srcId="{1E4B4E42-95C0-49E2-B7FA-1DC097872F80}" destId="{5B6C6769-B3C4-464A-96DE-73717005DA70}" srcOrd="6" destOrd="0" parTransId="{B594132A-63FB-40B1-B893-D66F03983AB2}" sibTransId="{DA323F8C-2307-4C17-A5CC-B39FF4F0D2FC}"/>
    <dgm:cxn modelId="{6157569F-FD93-4901-8E8E-E78DF844290E}" type="presOf" srcId="{5B6C6769-B3C4-464A-96DE-73717005DA70}" destId="{82393B4E-8BBC-42BD-B0AF-CF7BDD1ACE37}" srcOrd="1" destOrd="0" presId="urn:microsoft.com/office/officeart/2016/7/layout/VerticalDownArrowProcess"/>
    <dgm:cxn modelId="{892509AA-94C7-4F02-8099-372205F85D20}" type="presOf" srcId="{1E4B4E42-95C0-49E2-B7FA-1DC097872F80}" destId="{7A33E636-E3F1-4DAF-B64C-653D4D0C1344}" srcOrd="0" destOrd="0" presId="urn:microsoft.com/office/officeart/2016/7/layout/VerticalDownArrowProcess"/>
    <dgm:cxn modelId="{AA0F31AB-8B0C-4930-BD63-E83998D0C723}" type="presOf" srcId="{7D153818-D765-41A1-980F-3B48B8260867}" destId="{C1FAC7F6-08AC-47C8-A95B-85094B6D7F94}" srcOrd="0" destOrd="0" presId="urn:microsoft.com/office/officeart/2016/7/layout/VerticalDownArrowProcess"/>
    <dgm:cxn modelId="{AE5C1CAF-09AB-4FB5-9612-066C2C1E20DC}" type="presOf" srcId="{6F359089-FB6B-4150-A726-C40A6E9ECC48}" destId="{0B2D689D-270E-4133-B163-0705D3988D1C}" srcOrd="0" destOrd="0" presId="urn:microsoft.com/office/officeart/2016/7/layout/VerticalDownArrowProcess"/>
    <dgm:cxn modelId="{5B9A46B4-6737-4741-B9F0-60B21102E22A}" srcId="{6F359089-FB6B-4150-A726-C40A6E9ECC48}" destId="{C875B98A-A43D-4F62-B4CF-E1B7628152FC}" srcOrd="0" destOrd="0" parTransId="{E9C70163-19F9-491E-BEA7-5979E5FEE760}" sibTransId="{732AED2D-6732-465F-8D6C-380BBBA33609}"/>
    <dgm:cxn modelId="{EC1A7DB8-5D03-4889-998A-E5B4591DFDA0}" type="presOf" srcId="{DB847E3F-EA8F-45C9-983F-E0E81EA80766}" destId="{E332374B-A6BD-4045-AB92-DD7FC126D85B}" srcOrd="0" destOrd="0" presId="urn:microsoft.com/office/officeart/2016/7/layout/VerticalDownArrowProcess"/>
    <dgm:cxn modelId="{7CDA81C4-ADB8-477C-95B7-C9E31D413314}" srcId="{1E4B4E42-95C0-49E2-B7FA-1DC097872F80}" destId="{7D153818-D765-41A1-980F-3B48B8260867}" srcOrd="5" destOrd="0" parTransId="{95753948-51A2-401C-89DF-165DF8CFC42C}" sibTransId="{CBAFCBAE-2A3B-4F15-AF1B-E71828E5F6D7}"/>
    <dgm:cxn modelId="{DC90E8CA-2004-4D68-970A-AD0965025473}" srcId="{DB847E3F-EA8F-45C9-983F-E0E81EA80766}" destId="{4E8D1175-B2F6-4D5A-B8D7-D4EAEFCD5B47}" srcOrd="0" destOrd="0" parTransId="{AFA33672-2E7B-44B3-914C-F2FB5A1FEF18}" sibTransId="{EACBC026-02E4-4542-9695-B4B18BA6ED63}"/>
    <dgm:cxn modelId="{A8D6C9D1-F00B-4310-A120-7B0F23D7C14D}" type="presOf" srcId="{7D153818-D765-41A1-980F-3B48B8260867}" destId="{49656775-165F-4FC5-BFD8-FD270367B3ED}" srcOrd="1" destOrd="0" presId="urn:microsoft.com/office/officeart/2016/7/layout/VerticalDownArrowProcess"/>
    <dgm:cxn modelId="{B3E986D6-43E0-408F-8E7E-66C13BB7BC23}" type="presOf" srcId="{8451CD67-2C8B-4E36-B2FB-4A2CC39BE230}" destId="{1F6AA1B5-0F01-4F63-B668-A5588385F0C7}" srcOrd="0" destOrd="0" presId="urn:microsoft.com/office/officeart/2016/7/layout/VerticalDownArrowProcess"/>
    <dgm:cxn modelId="{5E9929D7-530D-4EB6-9C18-B98F5D08C91F}" srcId="{1E4B4E42-95C0-49E2-B7FA-1DC097872F80}" destId="{8451CD67-2C8B-4E36-B2FB-4A2CC39BE230}" srcOrd="2" destOrd="0" parTransId="{0B5E9E2D-3794-452D-9090-2961B5743B39}" sibTransId="{DFACF7A5-2510-437F-B9A2-632B6D33C2C2}"/>
    <dgm:cxn modelId="{392DA3D7-43A1-4C50-8179-9AB9DA2D7464}" type="presOf" srcId="{5319F6EA-35AF-4CC4-8E9B-08F6268CB770}" destId="{DF8FE807-4002-4DA1-9C61-BD8C54C55155}" srcOrd="0" destOrd="0" presId="urn:microsoft.com/office/officeart/2016/7/layout/VerticalDownArrowProcess"/>
    <dgm:cxn modelId="{F6401CDA-4C4A-44D7-9334-F2848EF98A76}" type="presOf" srcId="{A732BCFD-02B1-46F2-9440-B168E993CE24}" destId="{35B8AAB9-27B3-4317-8249-13BC7E405D4B}" srcOrd="0" destOrd="0" presId="urn:microsoft.com/office/officeart/2016/7/layout/VerticalDownArrowProcess"/>
    <dgm:cxn modelId="{302C35E8-B9B1-4DE8-83B0-0386FF59AC3E}" type="presOf" srcId="{5DB43833-7B24-4B35-9019-3251D9ADD66F}" destId="{C2B9346A-2403-40B9-A786-8A11BCB2A5B9}" srcOrd="0" destOrd="0" presId="urn:microsoft.com/office/officeart/2016/7/layout/VerticalDownArrowProcess"/>
    <dgm:cxn modelId="{637849EB-BA3F-4BF3-BEE5-B4137D9236F4}" type="presOf" srcId="{5B6C6769-B3C4-464A-96DE-73717005DA70}" destId="{7D3A94FF-FA69-4103-B3BD-7762A15A5A44}" srcOrd="0" destOrd="0" presId="urn:microsoft.com/office/officeart/2016/7/layout/VerticalDownArrowProcess"/>
    <dgm:cxn modelId="{85EB8DEC-04CD-4A04-83ED-E187D82E7D6E}" type="presOf" srcId="{8451CD67-2C8B-4E36-B2FB-4A2CC39BE230}" destId="{AEDD3AA1-2093-4C4C-A61A-526428C26169}" srcOrd="1" destOrd="0" presId="urn:microsoft.com/office/officeart/2016/7/layout/VerticalDownArrowProcess"/>
    <dgm:cxn modelId="{24BCE3F2-2E43-4388-9C7C-ACD65F51B96B}" type="presOf" srcId="{4E8D1175-B2F6-4D5A-B8D7-D4EAEFCD5B47}" destId="{0C1BC31C-05D0-48F5-9647-8D808DA42FAA}" srcOrd="0" destOrd="0" presId="urn:microsoft.com/office/officeart/2016/7/layout/VerticalDownArrowProcess"/>
    <dgm:cxn modelId="{C63FFE87-85C0-4C96-BC3C-538AB4131130}" type="presParOf" srcId="{7A33E636-E3F1-4DAF-B64C-653D4D0C1344}" destId="{61C98EEE-FB92-431C-8038-F46B4EA23ED5}" srcOrd="0" destOrd="0" presId="urn:microsoft.com/office/officeart/2016/7/layout/VerticalDownArrowProcess"/>
    <dgm:cxn modelId="{0F661ECE-2651-474E-9CA2-2C1BA2F8CB40}" type="presParOf" srcId="{61C98EEE-FB92-431C-8038-F46B4EA23ED5}" destId="{C2B9346A-2403-40B9-A786-8A11BCB2A5B9}" srcOrd="0" destOrd="0" presId="urn:microsoft.com/office/officeart/2016/7/layout/VerticalDownArrowProcess"/>
    <dgm:cxn modelId="{A56D9E63-BE3B-46CC-86A9-5616D2283A4F}" type="presParOf" srcId="{61C98EEE-FB92-431C-8038-F46B4EA23ED5}" destId="{4CCEB4D2-2FDC-4476-92D7-CF91A4D83DBA}" srcOrd="1" destOrd="0" presId="urn:microsoft.com/office/officeart/2016/7/layout/VerticalDownArrowProcess"/>
    <dgm:cxn modelId="{75E78B80-06B8-4FF8-B0DD-A70D48105BA2}" type="presParOf" srcId="{7A33E636-E3F1-4DAF-B64C-653D4D0C1344}" destId="{2691D24D-6644-4610-9649-C1175D2B026E}" srcOrd="1" destOrd="0" presId="urn:microsoft.com/office/officeart/2016/7/layout/VerticalDownArrowProcess"/>
    <dgm:cxn modelId="{F03591BA-48CF-4ABA-A22C-D52F0B7942E5}" type="presParOf" srcId="{7A33E636-E3F1-4DAF-B64C-653D4D0C1344}" destId="{5742EE7C-CE80-4962-B152-74348D9193B5}" srcOrd="2" destOrd="0" presId="urn:microsoft.com/office/officeart/2016/7/layout/VerticalDownArrowProcess"/>
    <dgm:cxn modelId="{F86ACE27-B49C-47F5-9A7E-C86123620896}" type="presParOf" srcId="{5742EE7C-CE80-4962-B152-74348D9193B5}" destId="{7D3A94FF-FA69-4103-B3BD-7762A15A5A44}" srcOrd="0" destOrd="0" presId="urn:microsoft.com/office/officeart/2016/7/layout/VerticalDownArrowProcess"/>
    <dgm:cxn modelId="{69B05D53-48B7-468D-B53D-CCA86355EF9F}" type="presParOf" srcId="{5742EE7C-CE80-4962-B152-74348D9193B5}" destId="{82393B4E-8BBC-42BD-B0AF-CF7BDD1ACE37}" srcOrd="1" destOrd="0" presId="urn:microsoft.com/office/officeart/2016/7/layout/VerticalDownArrowProcess"/>
    <dgm:cxn modelId="{31C76F84-854A-41C8-B2AB-0FBA47D9257E}" type="presParOf" srcId="{5742EE7C-CE80-4962-B152-74348D9193B5}" destId="{A5583963-0EF2-4670-8419-0168EF6432B1}" srcOrd="2" destOrd="0" presId="urn:microsoft.com/office/officeart/2016/7/layout/VerticalDownArrowProcess"/>
    <dgm:cxn modelId="{56866074-CEDF-4E60-819E-F17F5E21DCA3}" type="presParOf" srcId="{7A33E636-E3F1-4DAF-B64C-653D4D0C1344}" destId="{C3A2161B-5291-47C1-9CAE-A66C270CE621}" srcOrd="3" destOrd="0" presId="urn:microsoft.com/office/officeart/2016/7/layout/VerticalDownArrowProcess"/>
    <dgm:cxn modelId="{30BA4E0F-34BC-40CB-964F-14176782A228}" type="presParOf" srcId="{7A33E636-E3F1-4DAF-B64C-653D4D0C1344}" destId="{6E284731-33C2-4ED8-9D63-645CB73996BF}" srcOrd="4" destOrd="0" presId="urn:microsoft.com/office/officeart/2016/7/layout/VerticalDownArrowProcess"/>
    <dgm:cxn modelId="{B264FD62-FEC9-420A-A3FA-66DBD88DE076}" type="presParOf" srcId="{6E284731-33C2-4ED8-9D63-645CB73996BF}" destId="{C1FAC7F6-08AC-47C8-A95B-85094B6D7F94}" srcOrd="0" destOrd="0" presId="urn:microsoft.com/office/officeart/2016/7/layout/VerticalDownArrowProcess"/>
    <dgm:cxn modelId="{DD8D5819-B139-4A7A-86AD-0A39321EAC33}" type="presParOf" srcId="{6E284731-33C2-4ED8-9D63-645CB73996BF}" destId="{49656775-165F-4FC5-BFD8-FD270367B3ED}" srcOrd="1" destOrd="0" presId="urn:microsoft.com/office/officeart/2016/7/layout/VerticalDownArrowProcess"/>
    <dgm:cxn modelId="{BA8E29AA-E514-47B9-87FE-2C1855C31EC5}" type="presParOf" srcId="{6E284731-33C2-4ED8-9D63-645CB73996BF}" destId="{D3B59C59-6EE4-4A69-BDAD-63E4D0999701}" srcOrd="2" destOrd="0" presId="urn:microsoft.com/office/officeart/2016/7/layout/VerticalDownArrowProcess"/>
    <dgm:cxn modelId="{8F35ABCC-3422-4CD3-A190-E3461059AE99}" type="presParOf" srcId="{7A33E636-E3F1-4DAF-B64C-653D4D0C1344}" destId="{05AE4CA9-D185-4089-8CF7-78E9930ACD8C}" srcOrd="5" destOrd="0" presId="urn:microsoft.com/office/officeart/2016/7/layout/VerticalDownArrowProcess"/>
    <dgm:cxn modelId="{9AD0C7F2-43CE-49A7-B631-F9D7EBFB64E4}" type="presParOf" srcId="{7A33E636-E3F1-4DAF-B64C-653D4D0C1344}" destId="{1FFCB537-79CB-488A-B3DC-FF1ECF236D34}" srcOrd="6" destOrd="0" presId="urn:microsoft.com/office/officeart/2016/7/layout/VerticalDownArrowProcess"/>
    <dgm:cxn modelId="{B5804850-F3CA-40ED-8CE8-03F5DE276D7E}" type="presParOf" srcId="{1FFCB537-79CB-488A-B3DC-FF1ECF236D34}" destId="{9B23098D-44CA-4499-A32B-E536EFAA1872}" srcOrd="0" destOrd="0" presId="urn:microsoft.com/office/officeart/2016/7/layout/VerticalDownArrowProcess"/>
    <dgm:cxn modelId="{8F6AB226-9D2C-432A-952F-9383FE056712}" type="presParOf" srcId="{1FFCB537-79CB-488A-B3DC-FF1ECF236D34}" destId="{EB572C5D-0C10-4ECC-99A5-6E647CF8D6F5}" srcOrd="1" destOrd="0" presId="urn:microsoft.com/office/officeart/2016/7/layout/VerticalDownArrowProcess"/>
    <dgm:cxn modelId="{7F725AAF-8A76-4A04-AB7F-988179098685}" type="presParOf" srcId="{1FFCB537-79CB-488A-B3DC-FF1ECF236D34}" destId="{35B8AAB9-27B3-4317-8249-13BC7E405D4B}" srcOrd="2" destOrd="0" presId="urn:microsoft.com/office/officeart/2016/7/layout/VerticalDownArrowProcess"/>
    <dgm:cxn modelId="{59396754-A2EA-4680-82EB-AE12EC574428}" type="presParOf" srcId="{7A33E636-E3F1-4DAF-B64C-653D4D0C1344}" destId="{EAE323AD-DB9C-4D79-8620-97E514A04B21}" srcOrd="7" destOrd="0" presId="urn:microsoft.com/office/officeart/2016/7/layout/VerticalDownArrowProcess"/>
    <dgm:cxn modelId="{B0C3C9A4-EED3-4518-9A46-524F305165B1}" type="presParOf" srcId="{7A33E636-E3F1-4DAF-B64C-653D4D0C1344}" destId="{11555DF4-0693-40D4-B3FE-31DC37FD96C7}" srcOrd="8" destOrd="0" presId="urn:microsoft.com/office/officeart/2016/7/layout/VerticalDownArrowProcess"/>
    <dgm:cxn modelId="{40641B70-CD70-4219-8315-35DBBE3577BB}" type="presParOf" srcId="{11555DF4-0693-40D4-B3FE-31DC37FD96C7}" destId="{E332374B-A6BD-4045-AB92-DD7FC126D85B}" srcOrd="0" destOrd="0" presId="urn:microsoft.com/office/officeart/2016/7/layout/VerticalDownArrowProcess"/>
    <dgm:cxn modelId="{8B64D25A-6AB6-4AEB-B9C7-83154E0DEC68}" type="presParOf" srcId="{11555DF4-0693-40D4-B3FE-31DC37FD96C7}" destId="{E6A17A27-E596-4A8C-8A8B-B2F0ADB376A1}" srcOrd="1" destOrd="0" presId="urn:microsoft.com/office/officeart/2016/7/layout/VerticalDownArrowProcess"/>
    <dgm:cxn modelId="{448B97FA-36A7-4C8F-83FD-0D38578692CB}" type="presParOf" srcId="{11555DF4-0693-40D4-B3FE-31DC37FD96C7}" destId="{0C1BC31C-05D0-48F5-9647-8D808DA42FAA}" srcOrd="2" destOrd="0" presId="urn:microsoft.com/office/officeart/2016/7/layout/VerticalDownArrowProcess"/>
    <dgm:cxn modelId="{84E4E1D3-BC78-4814-8CD0-555DCBE688BA}" type="presParOf" srcId="{7A33E636-E3F1-4DAF-B64C-653D4D0C1344}" destId="{5D6A309A-A048-4BF6-8A2D-FF87BA0CF0CD}" srcOrd="9" destOrd="0" presId="urn:microsoft.com/office/officeart/2016/7/layout/VerticalDownArrowProcess"/>
    <dgm:cxn modelId="{5AEEE4D0-E0A9-492B-A6D5-30571554CF96}" type="presParOf" srcId="{7A33E636-E3F1-4DAF-B64C-653D4D0C1344}" destId="{9A4EC498-BBEB-4F7C-92B4-BE40B9EAA6AB}" srcOrd="10" destOrd="0" presId="urn:microsoft.com/office/officeart/2016/7/layout/VerticalDownArrowProcess"/>
    <dgm:cxn modelId="{86DD755F-E6FC-45AE-89EF-8F59BB15B774}" type="presParOf" srcId="{9A4EC498-BBEB-4F7C-92B4-BE40B9EAA6AB}" destId="{1F6AA1B5-0F01-4F63-B668-A5588385F0C7}" srcOrd="0" destOrd="0" presId="urn:microsoft.com/office/officeart/2016/7/layout/VerticalDownArrowProcess"/>
    <dgm:cxn modelId="{9EEF22B2-F6BC-4433-AF5C-7756C55882BE}" type="presParOf" srcId="{9A4EC498-BBEB-4F7C-92B4-BE40B9EAA6AB}" destId="{AEDD3AA1-2093-4C4C-A61A-526428C26169}" srcOrd="1" destOrd="0" presId="urn:microsoft.com/office/officeart/2016/7/layout/VerticalDownArrowProcess"/>
    <dgm:cxn modelId="{3DA15802-5091-487C-B95D-D5E4DE6CB6AF}" type="presParOf" srcId="{9A4EC498-BBEB-4F7C-92B4-BE40B9EAA6AB}" destId="{DF8FE807-4002-4DA1-9C61-BD8C54C55155}" srcOrd="2" destOrd="0" presId="urn:microsoft.com/office/officeart/2016/7/layout/VerticalDownArrowProcess"/>
    <dgm:cxn modelId="{AC6A21FB-2F4F-4D68-9329-8C653AFBF0FA}" type="presParOf" srcId="{7A33E636-E3F1-4DAF-B64C-653D4D0C1344}" destId="{E0BF9DDB-3AFA-436A-84DD-43C042AF7770}" srcOrd="11" destOrd="0" presId="urn:microsoft.com/office/officeart/2016/7/layout/VerticalDownArrowProcess"/>
    <dgm:cxn modelId="{4AD3FF91-6D07-4209-9283-8BFA6931D774}" type="presParOf" srcId="{7A33E636-E3F1-4DAF-B64C-653D4D0C1344}" destId="{581530B1-99AB-4B93-8C1A-DDB2F6F12DB4}" srcOrd="12" destOrd="0" presId="urn:microsoft.com/office/officeart/2016/7/layout/VerticalDownArrowProcess"/>
    <dgm:cxn modelId="{E63D158A-E1F7-4AA4-9FCD-400C3F54A369}" type="presParOf" srcId="{581530B1-99AB-4B93-8C1A-DDB2F6F12DB4}" destId="{F2E5D520-B912-4406-8973-78B32D073A7D}" srcOrd="0" destOrd="0" presId="urn:microsoft.com/office/officeart/2016/7/layout/VerticalDownArrowProcess"/>
    <dgm:cxn modelId="{CEC16105-7F87-4CB0-9135-EACB944069C1}" type="presParOf" srcId="{581530B1-99AB-4B93-8C1A-DDB2F6F12DB4}" destId="{69ABCA62-605A-4A78-96AE-AFA37499B557}" srcOrd="1" destOrd="0" presId="urn:microsoft.com/office/officeart/2016/7/layout/VerticalDownArrowProcess"/>
    <dgm:cxn modelId="{001786D8-2C4E-42D2-92DF-71E2FD9B9B40}" type="presParOf" srcId="{581530B1-99AB-4B93-8C1A-DDB2F6F12DB4}" destId="{252DBE84-D685-49C9-8EDC-78A066C841BA}" srcOrd="2" destOrd="0" presId="urn:microsoft.com/office/officeart/2016/7/layout/VerticalDownArrowProcess"/>
    <dgm:cxn modelId="{3656E441-16A9-44D1-A6F4-0A4719BD6762}" type="presParOf" srcId="{7A33E636-E3F1-4DAF-B64C-653D4D0C1344}" destId="{60811891-E9E1-4DD6-BB10-25B91F0712D9}" srcOrd="13" destOrd="0" presId="urn:microsoft.com/office/officeart/2016/7/layout/VerticalDownArrowProcess"/>
    <dgm:cxn modelId="{9CCC0FBE-7B35-4DF1-AEDC-50BDFA89D4B2}" type="presParOf" srcId="{7A33E636-E3F1-4DAF-B64C-653D4D0C1344}" destId="{E9EFA5F1-33F0-4AAF-AED6-2063F4838E9B}" srcOrd="14" destOrd="0" presId="urn:microsoft.com/office/officeart/2016/7/layout/VerticalDownArrowProcess"/>
    <dgm:cxn modelId="{6D8B9FCD-AF90-4942-AD05-03BD03B0A77E}" type="presParOf" srcId="{E9EFA5F1-33F0-4AAF-AED6-2063F4838E9B}" destId="{0B2D689D-270E-4133-B163-0705D3988D1C}" srcOrd="0" destOrd="0" presId="urn:microsoft.com/office/officeart/2016/7/layout/VerticalDownArrowProcess"/>
    <dgm:cxn modelId="{2FB3DEBF-D923-4258-B331-0AB4812A03DC}" type="presParOf" srcId="{E9EFA5F1-33F0-4AAF-AED6-2063F4838E9B}" destId="{1D5F1D9D-174A-4E3A-8F48-FA27C4EC538E}" srcOrd="1" destOrd="0" presId="urn:microsoft.com/office/officeart/2016/7/layout/VerticalDownArrowProcess"/>
    <dgm:cxn modelId="{53263A39-D8A7-441A-9E7F-A0A4A94FA0F4}" type="presParOf" srcId="{E9EFA5F1-33F0-4AAF-AED6-2063F4838E9B}" destId="{47A45760-1B62-4453-8778-6B1B5C947757}"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DEDDBA-5A9E-4205-B71D-4BE5A26A9D21}"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5A682EA2-0FD6-4991-AAF7-4299775650EA}">
      <dgm:prSet/>
      <dgm:spPr/>
      <dgm:t>
        <a:bodyPr/>
        <a:lstStyle/>
        <a:p>
          <a:r>
            <a:rPr lang="en-GB" dirty="0"/>
            <a:t>Fully accessible venue</a:t>
          </a:r>
          <a:endParaRPr lang="en-US" dirty="0"/>
        </a:p>
      </dgm:t>
    </dgm:pt>
    <dgm:pt modelId="{04EFB81D-2FAE-4E70-83B9-C3F9358BC066}" type="parTrans" cxnId="{8AFACAA8-2904-4332-B684-FADAB1A0DFDA}">
      <dgm:prSet/>
      <dgm:spPr/>
      <dgm:t>
        <a:bodyPr/>
        <a:lstStyle/>
        <a:p>
          <a:endParaRPr lang="en-US"/>
        </a:p>
      </dgm:t>
    </dgm:pt>
    <dgm:pt modelId="{3BD67C9E-922F-4276-BBAB-D5DF2A12BC36}" type="sibTrans" cxnId="{8AFACAA8-2904-4332-B684-FADAB1A0DFDA}">
      <dgm:prSet/>
      <dgm:spPr/>
      <dgm:t>
        <a:bodyPr/>
        <a:lstStyle/>
        <a:p>
          <a:endParaRPr lang="en-US"/>
        </a:p>
      </dgm:t>
    </dgm:pt>
    <dgm:pt modelId="{3604B7CB-EFE9-4A93-9432-B4B9DB9EBDBB}">
      <dgm:prSet/>
      <dgm:spPr/>
      <dgm:t>
        <a:bodyPr/>
        <a:lstStyle/>
        <a:p>
          <a:r>
            <a:rPr lang="en-GB" dirty="0"/>
            <a:t>Accessibility passports filled out </a:t>
          </a:r>
          <a:endParaRPr lang="en-US" dirty="0"/>
        </a:p>
      </dgm:t>
    </dgm:pt>
    <dgm:pt modelId="{09E17192-62B9-4B26-9BD2-F4677EFA65AB}" type="parTrans" cxnId="{D018511F-EA8E-4326-A2DB-D0415693A54E}">
      <dgm:prSet/>
      <dgm:spPr/>
      <dgm:t>
        <a:bodyPr/>
        <a:lstStyle/>
        <a:p>
          <a:endParaRPr lang="en-US"/>
        </a:p>
      </dgm:t>
    </dgm:pt>
    <dgm:pt modelId="{7BA86578-999B-426A-982E-D21F199ABD3D}" type="sibTrans" cxnId="{D018511F-EA8E-4326-A2DB-D0415693A54E}">
      <dgm:prSet/>
      <dgm:spPr/>
      <dgm:t>
        <a:bodyPr/>
        <a:lstStyle/>
        <a:p>
          <a:endParaRPr lang="en-US"/>
        </a:p>
      </dgm:t>
    </dgm:pt>
    <dgm:pt modelId="{F584D572-60DA-4A91-8CE0-5FE57E2AC4E7}">
      <dgm:prSet/>
      <dgm:spPr/>
      <dgm:t>
        <a:bodyPr/>
        <a:lstStyle/>
        <a:p>
          <a:pPr rtl="0"/>
          <a:r>
            <a:rPr lang="en-GB" dirty="0">
              <a:latin typeface="Arial" panose="020B0604020202020204"/>
            </a:rPr>
            <a:t> </a:t>
          </a:r>
          <a:r>
            <a:rPr lang="en-GB" dirty="0"/>
            <a:t>you can provide what is needed - ramps, hearing loops, BSL interpreter,</a:t>
          </a:r>
          <a:r>
            <a:rPr lang="en-GB" dirty="0">
              <a:latin typeface="Arial" panose="020B0604020202020204"/>
            </a:rPr>
            <a:t> spaces</a:t>
          </a:r>
          <a:r>
            <a:rPr lang="en-GB" dirty="0"/>
            <a:t> </a:t>
          </a:r>
          <a:r>
            <a:rPr lang="en-GB" dirty="0">
              <a:latin typeface="Arial" panose="020B0604020202020204"/>
            </a:rPr>
            <a:t>for</a:t>
          </a:r>
          <a:r>
            <a:rPr lang="en-GB" dirty="0"/>
            <a:t> </a:t>
          </a:r>
          <a:r>
            <a:rPr lang="en-GB" dirty="0">
              <a:latin typeface="Arial" panose="020B0604020202020204"/>
            </a:rPr>
            <a:t>carers</a:t>
          </a:r>
          <a:r>
            <a:rPr lang="en-GB" dirty="0"/>
            <a:t> or </a:t>
          </a:r>
          <a:r>
            <a:rPr lang="en-GB" dirty="0">
              <a:latin typeface="Arial" panose="020B0604020202020204"/>
            </a:rPr>
            <a:t>facilitators</a:t>
          </a:r>
          <a:r>
            <a:rPr lang="en-GB" dirty="0"/>
            <a:t> </a:t>
          </a:r>
          <a:endParaRPr lang="en-US" dirty="0"/>
        </a:p>
      </dgm:t>
    </dgm:pt>
    <dgm:pt modelId="{1CF50857-3FCC-4852-A479-4DE24936BF1E}" type="parTrans" cxnId="{CAD9F6A7-3317-46AE-8379-CCE2150F79E5}">
      <dgm:prSet/>
      <dgm:spPr/>
      <dgm:t>
        <a:bodyPr/>
        <a:lstStyle/>
        <a:p>
          <a:endParaRPr lang="en-US"/>
        </a:p>
      </dgm:t>
    </dgm:pt>
    <dgm:pt modelId="{7E9CF096-940E-4BEE-BBB6-AEFD2E16383E}" type="sibTrans" cxnId="{CAD9F6A7-3317-46AE-8379-CCE2150F79E5}">
      <dgm:prSet/>
      <dgm:spPr/>
      <dgm:t>
        <a:bodyPr/>
        <a:lstStyle/>
        <a:p>
          <a:endParaRPr lang="en-US"/>
        </a:p>
      </dgm:t>
    </dgm:pt>
    <dgm:pt modelId="{26D5DDF0-9E50-444D-A11D-F802FF733CAA}">
      <dgm:prSet/>
      <dgm:spPr/>
      <dgm:t>
        <a:bodyPr/>
        <a:lstStyle/>
        <a:p>
          <a:r>
            <a:rPr lang="en-GB" dirty="0"/>
            <a:t>Ask Branch to pay any additional expenses</a:t>
          </a:r>
          <a:endParaRPr lang="en-US" dirty="0"/>
        </a:p>
      </dgm:t>
    </dgm:pt>
    <dgm:pt modelId="{9F702B47-C3E7-43D2-B37B-EDD77E6E9F7E}" type="parTrans" cxnId="{FA5B3E5D-C523-413E-B41F-452A5FC167CD}">
      <dgm:prSet/>
      <dgm:spPr/>
      <dgm:t>
        <a:bodyPr/>
        <a:lstStyle/>
        <a:p>
          <a:endParaRPr lang="en-US"/>
        </a:p>
      </dgm:t>
    </dgm:pt>
    <dgm:pt modelId="{132670BD-C3DC-4A43-B02D-F6ED660645C6}" type="sibTrans" cxnId="{FA5B3E5D-C523-413E-B41F-452A5FC167CD}">
      <dgm:prSet/>
      <dgm:spPr/>
      <dgm:t>
        <a:bodyPr/>
        <a:lstStyle/>
        <a:p>
          <a:endParaRPr lang="en-US"/>
        </a:p>
      </dgm:t>
    </dgm:pt>
    <dgm:pt modelId="{9BEF36F9-B0C3-4145-9336-A37FFBD97CFF}">
      <dgm:prSet/>
      <dgm:spPr/>
      <dgm:t>
        <a:bodyPr/>
        <a:lstStyle/>
        <a:p>
          <a:r>
            <a:rPr lang="en-GB" dirty="0"/>
            <a:t>Large print or braille documents or printed on different colour paper  </a:t>
          </a:r>
          <a:endParaRPr lang="en-US" dirty="0"/>
        </a:p>
      </dgm:t>
    </dgm:pt>
    <dgm:pt modelId="{3C579945-B22A-4D3C-90AC-CB5214E955CD}" type="parTrans" cxnId="{5198FF65-7CD3-45DD-A9A6-DADDD909544A}">
      <dgm:prSet/>
      <dgm:spPr/>
      <dgm:t>
        <a:bodyPr/>
        <a:lstStyle/>
        <a:p>
          <a:endParaRPr lang="en-US"/>
        </a:p>
      </dgm:t>
    </dgm:pt>
    <dgm:pt modelId="{7E3B9DBD-B958-4FD1-B08B-B62AEA23985F}" type="sibTrans" cxnId="{5198FF65-7CD3-45DD-A9A6-DADDD909544A}">
      <dgm:prSet/>
      <dgm:spPr/>
      <dgm:t>
        <a:bodyPr/>
        <a:lstStyle/>
        <a:p>
          <a:endParaRPr lang="en-US"/>
        </a:p>
      </dgm:t>
    </dgm:pt>
    <dgm:pt modelId="{18F297AD-C211-43B2-8120-2E5975140EE0}">
      <dgm:prSet/>
      <dgm:spPr/>
      <dgm:t>
        <a:bodyPr/>
        <a:lstStyle/>
        <a:p>
          <a:r>
            <a:rPr lang="en-GB" dirty="0"/>
            <a:t>Maintain confidentiality </a:t>
          </a:r>
          <a:endParaRPr lang="en-US" dirty="0"/>
        </a:p>
      </dgm:t>
    </dgm:pt>
    <dgm:pt modelId="{14E65F2C-31B7-49D7-B0F9-C8B4F4F330E5}" type="parTrans" cxnId="{CA32F4F2-B9C1-4764-BF9C-403B7192CA2A}">
      <dgm:prSet/>
      <dgm:spPr/>
      <dgm:t>
        <a:bodyPr/>
        <a:lstStyle/>
        <a:p>
          <a:endParaRPr lang="en-US"/>
        </a:p>
      </dgm:t>
    </dgm:pt>
    <dgm:pt modelId="{0B978ECE-2AE2-4104-BF2A-A24FB40CA768}" type="sibTrans" cxnId="{CA32F4F2-B9C1-4764-BF9C-403B7192CA2A}">
      <dgm:prSet/>
      <dgm:spPr/>
      <dgm:t>
        <a:bodyPr/>
        <a:lstStyle/>
        <a:p>
          <a:endParaRPr lang="en-US"/>
        </a:p>
      </dgm:t>
    </dgm:pt>
    <dgm:pt modelId="{CA4E8BBB-5D75-4D35-8C65-DF470757040A}">
      <dgm:prSet/>
      <dgm:spPr/>
      <dgm:t>
        <a:bodyPr/>
        <a:lstStyle/>
        <a:p>
          <a:r>
            <a:rPr lang="en-GB" dirty="0"/>
            <a:t>Dietary requirements </a:t>
          </a:r>
          <a:endParaRPr lang="en-US" dirty="0"/>
        </a:p>
      </dgm:t>
    </dgm:pt>
    <dgm:pt modelId="{B7554795-61BD-4886-800D-710DE733E203}" type="parTrans" cxnId="{854E2041-6C66-4A83-A1E7-9A0B05D168F7}">
      <dgm:prSet/>
      <dgm:spPr/>
      <dgm:t>
        <a:bodyPr/>
        <a:lstStyle/>
        <a:p>
          <a:endParaRPr lang="en-US"/>
        </a:p>
      </dgm:t>
    </dgm:pt>
    <dgm:pt modelId="{4F667D18-DBC5-415A-ADCC-61189A526FAA}" type="sibTrans" cxnId="{854E2041-6C66-4A83-A1E7-9A0B05D168F7}">
      <dgm:prSet/>
      <dgm:spPr/>
      <dgm:t>
        <a:bodyPr/>
        <a:lstStyle/>
        <a:p>
          <a:endParaRPr lang="en-US"/>
        </a:p>
      </dgm:t>
    </dgm:pt>
    <dgm:pt modelId="{F85DA0A6-AAC0-44B5-A3E5-FEDD8C114FA4}" type="pres">
      <dgm:prSet presAssocID="{9ADEDDBA-5A9E-4205-B71D-4BE5A26A9D21}" presName="diagram" presStyleCnt="0">
        <dgm:presLayoutVars>
          <dgm:dir/>
          <dgm:resizeHandles val="exact"/>
        </dgm:presLayoutVars>
      </dgm:prSet>
      <dgm:spPr/>
    </dgm:pt>
    <dgm:pt modelId="{964C4C8B-C6AA-4C1B-B118-10ABB28F0ECA}" type="pres">
      <dgm:prSet presAssocID="{5A682EA2-0FD6-4991-AAF7-4299775650EA}" presName="node" presStyleLbl="node1" presStyleIdx="0" presStyleCnt="6">
        <dgm:presLayoutVars>
          <dgm:bulletEnabled val="1"/>
        </dgm:presLayoutVars>
      </dgm:prSet>
      <dgm:spPr/>
    </dgm:pt>
    <dgm:pt modelId="{69B3608B-ADBF-4DBF-AC52-8C832EC45482}" type="pres">
      <dgm:prSet presAssocID="{3BD67C9E-922F-4276-BBAB-D5DF2A12BC36}" presName="sibTrans" presStyleCnt="0"/>
      <dgm:spPr/>
    </dgm:pt>
    <dgm:pt modelId="{1A685915-32C0-4A36-B9C1-091C7BA92FC1}" type="pres">
      <dgm:prSet presAssocID="{3604B7CB-EFE9-4A93-9432-B4B9DB9EBDBB}" presName="node" presStyleLbl="node1" presStyleIdx="1" presStyleCnt="6">
        <dgm:presLayoutVars>
          <dgm:bulletEnabled val="1"/>
        </dgm:presLayoutVars>
      </dgm:prSet>
      <dgm:spPr/>
    </dgm:pt>
    <dgm:pt modelId="{BE41104B-526F-4978-BEA1-37A2C94239E9}" type="pres">
      <dgm:prSet presAssocID="{7BA86578-999B-426A-982E-D21F199ABD3D}" presName="sibTrans" presStyleCnt="0"/>
      <dgm:spPr/>
    </dgm:pt>
    <dgm:pt modelId="{CDA41EA5-517C-4D6E-B9C7-BDD76D4BFC1B}" type="pres">
      <dgm:prSet presAssocID="{26D5DDF0-9E50-444D-A11D-F802FF733CAA}" presName="node" presStyleLbl="node1" presStyleIdx="2" presStyleCnt="6">
        <dgm:presLayoutVars>
          <dgm:bulletEnabled val="1"/>
        </dgm:presLayoutVars>
      </dgm:prSet>
      <dgm:spPr/>
    </dgm:pt>
    <dgm:pt modelId="{FEAD8629-369F-4940-80C5-EE30E5CBB3E3}" type="pres">
      <dgm:prSet presAssocID="{132670BD-C3DC-4A43-B02D-F6ED660645C6}" presName="sibTrans" presStyleCnt="0"/>
      <dgm:spPr/>
    </dgm:pt>
    <dgm:pt modelId="{56A0DBF5-6750-4179-971C-EE66D8D0A2CE}" type="pres">
      <dgm:prSet presAssocID="{9BEF36F9-B0C3-4145-9336-A37FFBD97CFF}" presName="node" presStyleLbl="node1" presStyleIdx="3" presStyleCnt="6">
        <dgm:presLayoutVars>
          <dgm:bulletEnabled val="1"/>
        </dgm:presLayoutVars>
      </dgm:prSet>
      <dgm:spPr/>
    </dgm:pt>
    <dgm:pt modelId="{18D31840-E236-4EAB-930C-73A38E3199ED}" type="pres">
      <dgm:prSet presAssocID="{7E3B9DBD-B958-4FD1-B08B-B62AEA23985F}" presName="sibTrans" presStyleCnt="0"/>
      <dgm:spPr/>
    </dgm:pt>
    <dgm:pt modelId="{E9F81286-50A6-429C-B827-3A045299FBCF}" type="pres">
      <dgm:prSet presAssocID="{18F297AD-C211-43B2-8120-2E5975140EE0}" presName="node" presStyleLbl="node1" presStyleIdx="4" presStyleCnt="6">
        <dgm:presLayoutVars>
          <dgm:bulletEnabled val="1"/>
        </dgm:presLayoutVars>
      </dgm:prSet>
      <dgm:spPr/>
    </dgm:pt>
    <dgm:pt modelId="{71BE4DD0-390A-4FDC-90F8-AC74FBCFDB9D}" type="pres">
      <dgm:prSet presAssocID="{0B978ECE-2AE2-4104-BF2A-A24FB40CA768}" presName="sibTrans" presStyleCnt="0"/>
      <dgm:spPr/>
    </dgm:pt>
    <dgm:pt modelId="{D033EE43-F437-469F-B052-92161F8824F3}" type="pres">
      <dgm:prSet presAssocID="{CA4E8BBB-5D75-4D35-8C65-DF470757040A}" presName="node" presStyleLbl="node1" presStyleIdx="5" presStyleCnt="6">
        <dgm:presLayoutVars>
          <dgm:bulletEnabled val="1"/>
        </dgm:presLayoutVars>
      </dgm:prSet>
      <dgm:spPr/>
    </dgm:pt>
  </dgm:ptLst>
  <dgm:cxnLst>
    <dgm:cxn modelId="{BBD9E610-E9A0-4C15-A19F-DF37BFB01D1A}" type="presOf" srcId="{CA4E8BBB-5D75-4D35-8C65-DF470757040A}" destId="{D033EE43-F437-469F-B052-92161F8824F3}" srcOrd="0" destOrd="0" presId="urn:microsoft.com/office/officeart/2005/8/layout/default"/>
    <dgm:cxn modelId="{CAED2014-D303-4279-83AA-824ADFD6706E}" type="presOf" srcId="{26D5DDF0-9E50-444D-A11D-F802FF733CAA}" destId="{CDA41EA5-517C-4D6E-B9C7-BDD76D4BFC1B}" srcOrd="0" destOrd="0" presId="urn:microsoft.com/office/officeart/2005/8/layout/default"/>
    <dgm:cxn modelId="{D018511F-EA8E-4326-A2DB-D0415693A54E}" srcId="{9ADEDDBA-5A9E-4205-B71D-4BE5A26A9D21}" destId="{3604B7CB-EFE9-4A93-9432-B4B9DB9EBDBB}" srcOrd="1" destOrd="0" parTransId="{09E17192-62B9-4B26-9BD2-F4677EFA65AB}" sibTransId="{7BA86578-999B-426A-982E-D21F199ABD3D}"/>
    <dgm:cxn modelId="{53337B40-E743-418B-97A9-8A3707607F68}" type="presOf" srcId="{F584D572-60DA-4A91-8CE0-5FE57E2AC4E7}" destId="{1A685915-32C0-4A36-B9C1-091C7BA92FC1}" srcOrd="0" destOrd="1" presId="urn:microsoft.com/office/officeart/2005/8/layout/default"/>
    <dgm:cxn modelId="{FA5B3E5D-C523-413E-B41F-452A5FC167CD}" srcId="{9ADEDDBA-5A9E-4205-B71D-4BE5A26A9D21}" destId="{26D5DDF0-9E50-444D-A11D-F802FF733CAA}" srcOrd="2" destOrd="0" parTransId="{9F702B47-C3E7-43D2-B37B-EDD77E6E9F7E}" sibTransId="{132670BD-C3DC-4A43-B02D-F6ED660645C6}"/>
    <dgm:cxn modelId="{854E2041-6C66-4A83-A1E7-9A0B05D168F7}" srcId="{9ADEDDBA-5A9E-4205-B71D-4BE5A26A9D21}" destId="{CA4E8BBB-5D75-4D35-8C65-DF470757040A}" srcOrd="5" destOrd="0" parTransId="{B7554795-61BD-4886-800D-710DE733E203}" sibTransId="{4F667D18-DBC5-415A-ADCC-61189A526FAA}"/>
    <dgm:cxn modelId="{5198FF65-7CD3-45DD-A9A6-DADDD909544A}" srcId="{9ADEDDBA-5A9E-4205-B71D-4BE5A26A9D21}" destId="{9BEF36F9-B0C3-4145-9336-A37FFBD97CFF}" srcOrd="3" destOrd="0" parTransId="{3C579945-B22A-4D3C-90AC-CB5214E955CD}" sibTransId="{7E3B9DBD-B958-4FD1-B08B-B62AEA23985F}"/>
    <dgm:cxn modelId="{53285782-6647-4A71-A30A-81505F7C22A6}" type="presOf" srcId="{5A682EA2-0FD6-4991-AAF7-4299775650EA}" destId="{964C4C8B-C6AA-4C1B-B118-10ABB28F0ECA}" srcOrd="0" destOrd="0" presId="urn:microsoft.com/office/officeart/2005/8/layout/default"/>
    <dgm:cxn modelId="{CAD9F6A7-3317-46AE-8379-CCE2150F79E5}" srcId="{3604B7CB-EFE9-4A93-9432-B4B9DB9EBDBB}" destId="{F584D572-60DA-4A91-8CE0-5FE57E2AC4E7}" srcOrd="0" destOrd="0" parTransId="{1CF50857-3FCC-4852-A479-4DE24936BF1E}" sibTransId="{7E9CF096-940E-4BEE-BBB6-AEFD2E16383E}"/>
    <dgm:cxn modelId="{79503CA8-1753-4E9E-AFEF-3C5A452487AC}" type="presOf" srcId="{9BEF36F9-B0C3-4145-9336-A37FFBD97CFF}" destId="{56A0DBF5-6750-4179-971C-EE66D8D0A2CE}" srcOrd="0" destOrd="0" presId="urn:microsoft.com/office/officeart/2005/8/layout/default"/>
    <dgm:cxn modelId="{984EC9A8-2A8B-4FF4-9AF4-7D6EFB62150B}" type="presOf" srcId="{9ADEDDBA-5A9E-4205-B71D-4BE5A26A9D21}" destId="{F85DA0A6-AAC0-44B5-A3E5-FEDD8C114FA4}" srcOrd="0" destOrd="0" presId="urn:microsoft.com/office/officeart/2005/8/layout/default"/>
    <dgm:cxn modelId="{8AFACAA8-2904-4332-B684-FADAB1A0DFDA}" srcId="{9ADEDDBA-5A9E-4205-B71D-4BE5A26A9D21}" destId="{5A682EA2-0FD6-4991-AAF7-4299775650EA}" srcOrd="0" destOrd="0" parTransId="{04EFB81D-2FAE-4E70-83B9-C3F9358BC066}" sibTransId="{3BD67C9E-922F-4276-BBAB-D5DF2A12BC36}"/>
    <dgm:cxn modelId="{83D0BCC7-F1E0-4D9C-98A0-DA66B7BE6333}" type="presOf" srcId="{18F297AD-C211-43B2-8120-2E5975140EE0}" destId="{E9F81286-50A6-429C-B827-3A045299FBCF}" srcOrd="0" destOrd="0" presId="urn:microsoft.com/office/officeart/2005/8/layout/default"/>
    <dgm:cxn modelId="{5C9262ED-1492-4C1C-9105-9404F3F99D28}" type="presOf" srcId="{3604B7CB-EFE9-4A93-9432-B4B9DB9EBDBB}" destId="{1A685915-32C0-4A36-B9C1-091C7BA92FC1}" srcOrd="0" destOrd="0" presId="urn:microsoft.com/office/officeart/2005/8/layout/default"/>
    <dgm:cxn modelId="{CA32F4F2-B9C1-4764-BF9C-403B7192CA2A}" srcId="{9ADEDDBA-5A9E-4205-B71D-4BE5A26A9D21}" destId="{18F297AD-C211-43B2-8120-2E5975140EE0}" srcOrd="4" destOrd="0" parTransId="{14E65F2C-31B7-49D7-B0F9-C8B4F4F330E5}" sibTransId="{0B978ECE-2AE2-4104-BF2A-A24FB40CA768}"/>
    <dgm:cxn modelId="{74439034-BA1B-4704-9870-CFD5118F90C8}" type="presParOf" srcId="{F85DA0A6-AAC0-44B5-A3E5-FEDD8C114FA4}" destId="{964C4C8B-C6AA-4C1B-B118-10ABB28F0ECA}" srcOrd="0" destOrd="0" presId="urn:microsoft.com/office/officeart/2005/8/layout/default"/>
    <dgm:cxn modelId="{7C9883CA-1885-4181-9E21-7BE8FFDF6604}" type="presParOf" srcId="{F85DA0A6-AAC0-44B5-A3E5-FEDD8C114FA4}" destId="{69B3608B-ADBF-4DBF-AC52-8C832EC45482}" srcOrd="1" destOrd="0" presId="urn:microsoft.com/office/officeart/2005/8/layout/default"/>
    <dgm:cxn modelId="{63CBB1E5-5AFC-4F2E-AB1C-865A2F79CFA5}" type="presParOf" srcId="{F85DA0A6-AAC0-44B5-A3E5-FEDD8C114FA4}" destId="{1A685915-32C0-4A36-B9C1-091C7BA92FC1}" srcOrd="2" destOrd="0" presId="urn:microsoft.com/office/officeart/2005/8/layout/default"/>
    <dgm:cxn modelId="{5D37AFA9-9E7D-40AB-AF4F-E0EF5F77B82A}" type="presParOf" srcId="{F85DA0A6-AAC0-44B5-A3E5-FEDD8C114FA4}" destId="{BE41104B-526F-4978-BEA1-37A2C94239E9}" srcOrd="3" destOrd="0" presId="urn:microsoft.com/office/officeart/2005/8/layout/default"/>
    <dgm:cxn modelId="{0FD4C662-ADAD-4B8E-8228-4FE14D541C11}" type="presParOf" srcId="{F85DA0A6-AAC0-44B5-A3E5-FEDD8C114FA4}" destId="{CDA41EA5-517C-4D6E-B9C7-BDD76D4BFC1B}" srcOrd="4" destOrd="0" presId="urn:microsoft.com/office/officeart/2005/8/layout/default"/>
    <dgm:cxn modelId="{116F3B81-3FED-43EE-A484-A5A522BFE5CB}" type="presParOf" srcId="{F85DA0A6-AAC0-44B5-A3E5-FEDD8C114FA4}" destId="{FEAD8629-369F-4940-80C5-EE30E5CBB3E3}" srcOrd="5" destOrd="0" presId="urn:microsoft.com/office/officeart/2005/8/layout/default"/>
    <dgm:cxn modelId="{6AF1718E-4DED-49C6-829E-57F47270A54F}" type="presParOf" srcId="{F85DA0A6-AAC0-44B5-A3E5-FEDD8C114FA4}" destId="{56A0DBF5-6750-4179-971C-EE66D8D0A2CE}" srcOrd="6" destOrd="0" presId="urn:microsoft.com/office/officeart/2005/8/layout/default"/>
    <dgm:cxn modelId="{0F97D638-42D1-48D2-B4FF-344CC3E2063A}" type="presParOf" srcId="{F85DA0A6-AAC0-44B5-A3E5-FEDD8C114FA4}" destId="{18D31840-E236-4EAB-930C-73A38E3199ED}" srcOrd="7" destOrd="0" presId="urn:microsoft.com/office/officeart/2005/8/layout/default"/>
    <dgm:cxn modelId="{BFFBFAE3-816C-4B27-BDAB-D63AE5257E43}" type="presParOf" srcId="{F85DA0A6-AAC0-44B5-A3E5-FEDD8C114FA4}" destId="{E9F81286-50A6-429C-B827-3A045299FBCF}" srcOrd="8" destOrd="0" presId="urn:microsoft.com/office/officeart/2005/8/layout/default"/>
    <dgm:cxn modelId="{55738F3C-3000-4CE7-9F3E-44FEACA9E4CE}" type="presParOf" srcId="{F85DA0A6-AAC0-44B5-A3E5-FEDD8C114FA4}" destId="{71BE4DD0-390A-4FDC-90F8-AC74FBCFDB9D}" srcOrd="9" destOrd="0" presId="urn:microsoft.com/office/officeart/2005/8/layout/default"/>
    <dgm:cxn modelId="{31300716-526E-450F-9D67-BBDBD29B2F0B}" type="presParOf" srcId="{F85DA0A6-AAC0-44B5-A3E5-FEDD8C114FA4}" destId="{D033EE43-F437-469F-B052-92161F8824F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9346A-2403-40B9-A786-8A11BCB2A5B9}">
      <dsp:nvSpPr>
        <dsp:cNvPr id="0" name=""/>
        <dsp:cNvSpPr/>
      </dsp:nvSpPr>
      <dsp:spPr>
        <a:xfrm>
          <a:off x="0" y="3460256"/>
          <a:ext cx="2514599" cy="3244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Be</a:t>
          </a:r>
        </a:p>
      </dsp:txBody>
      <dsp:txXfrm>
        <a:off x="0" y="3460256"/>
        <a:ext cx="2514599" cy="324441"/>
      </dsp:txXfrm>
    </dsp:sp>
    <dsp:sp modelId="{4CCEB4D2-2FDC-4476-92D7-CF91A4D83DBA}">
      <dsp:nvSpPr>
        <dsp:cNvPr id="0" name=""/>
        <dsp:cNvSpPr/>
      </dsp:nvSpPr>
      <dsp:spPr>
        <a:xfrm>
          <a:off x="2514599" y="3460256"/>
          <a:ext cx="7543800" cy="32444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Be a safe place where members can talk about personal and difficult issues      </a:t>
          </a:r>
        </a:p>
      </dsp:txBody>
      <dsp:txXfrm>
        <a:off x="2514599" y="3460256"/>
        <a:ext cx="7543800" cy="324441"/>
      </dsp:txXfrm>
    </dsp:sp>
    <dsp:sp modelId="{82393B4E-8BBC-42BD-B0AF-CF7BDD1ACE37}">
      <dsp:nvSpPr>
        <dsp:cNvPr id="0" name=""/>
        <dsp:cNvSpPr/>
      </dsp:nvSpPr>
      <dsp:spPr>
        <a:xfrm rot="10800000">
          <a:off x="0" y="2966131"/>
          <a:ext cx="2514599" cy="498991"/>
        </a:xfrm>
        <a:prstGeom prst="upArrowCallout">
          <a:avLst>
            <a:gd name="adj1" fmla="val 5000"/>
            <a:gd name="adj2" fmla="val 10000"/>
            <a:gd name="adj3" fmla="val 15000"/>
            <a:gd name="adj4" fmla="val 64977"/>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Create</a:t>
          </a:r>
        </a:p>
      </dsp:txBody>
      <dsp:txXfrm rot="-10800000">
        <a:off x="0" y="2966131"/>
        <a:ext cx="2514599" cy="324344"/>
      </dsp:txXfrm>
    </dsp:sp>
    <dsp:sp modelId="{A5583963-0EF2-4670-8419-0168EF6432B1}">
      <dsp:nvSpPr>
        <dsp:cNvPr id="0" name=""/>
        <dsp:cNvSpPr/>
      </dsp:nvSpPr>
      <dsp:spPr>
        <a:xfrm>
          <a:off x="2514599" y="2966131"/>
          <a:ext cx="7543800" cy="324344"/>
        </a:xfrm>
        <a:prstGeom prst="rect">
          <a:avLst/>
        </a:prstGeom>
        <a:solidFill>
          <a:schemeClr val="accent2">
            <a:tint val="40000"/>
            <a:alpha val="90000"/>
            <a:hueOff val="-121318"/>
            <a:satOff val="-10764"/>
            <a:lumOff val="-110"/>
            <a:alphaOff val="0"/>
          </a:schemeClr>
        </a:solidFill>
        <a:ln w="12700" cap="flat" cmpd="sng" algn="ctr">
          <a:solidFill>
            <a:schemeClr val="accent2">
              <a:tint val="40000"/>
              <a:alpha val="90000"/>
              <a:hueOff val="-121318"/>
              <a:satOff val="-10764"/>
              <a:lumOff val="-1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Create surveys for your members to share and air their views </a:t>
          </a:r>
        </a:p>
      </dsp:txBody>
      <dsp:txXfrm>
        <a:off x="2514599" y="2966131"/>
        <a:ext cx="7543800" cy="324344"/>
      </dsp:txXfrm>
    </dsp:sp>
    <dsp:sp modelId="{49656775-165F-4FC5-BFD8-FD270367B3ED}">
      <dsp:nvSpPr>
        <dsp:cNvPr id="0" name=""/>
        <dsp:cNvSpPr/>
      </dsp:nvSpPr>
      <dsp:spPr>
        <a:xfrm rot="10800000">
          <a:off x="0" y="2472006"/>
          <a:ext cx="2514599" cy="498991"/>
        </a:xfrm>
        <a:prstGeom prst="upArrowCallout">
          <a:avLst>
            <a:gd name="adj1" fmla="val 5000"/>
            <a:gd name="adj2" fmla="val 10000"/>
            <a:gd name="adj3" fmla="val 15000"/>
            <a:gd name="adj4" fmla="val 64977"/>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Have</a:t>
          </a:r>
        </a:p>
      </dsp:txBody>
      <dsp:txXfrm rot="-10800000">
        <a:off x="0" y="2472006"/>
        <a:ext cx="2514599" cy="324344"/>
      </dsp:txXfrm>
    </dsp:sp>
    <dsp:sp modelId="{D3B59C59-6EE4-4A69-BDAD-63E4D0999701}">
      <dsp:nvSpPr>
        <dsp:cNvPr id="0" name=""/>
        <dsp:cNvSpPr/>
      </dsp:nvSpPr>
      <dsp:spPr>
        <a:xfrm>
          <a:off x="2514599" y="2472006"/>
          <a:ext cx="7543800" cy="324344"/>
        </a:xfrm>
        <a:prstGeom prst="rect">
          <a:avLst/>
        </a:prstGeom>
        <a:solidFill>
          <a:schemeClr val="accent2">
            <a:tint val="40000"/>
            <a:alpha val="90000"/>
            <a:hueOff val="-242636"/>
            <a:satOff val="-21527"/>
            <a:lumOff val="-220"/>
            <a:alphaOff val="0"/>
          </a:schemeClr>
        </a:solidFill>
        <a:ln w="12700" cap="flat" cmpd="sng" algn="ctr">
          <a:solidFill>
            <a:schemeClr val="accent2">
              <a:tint val="40000"/>
              <a:alpha val="90000"/>
              <a:hueOff val="-242636"/>
              <a:satOff val="-21527"/>
              <a:lumOff val="-22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Have occasional meetings to discuss relevant topics and consultations </a:t>
          </a:r>
        </a:p>
      </dsp:txBody>
      <dsp:txXfrm>
        <a:off x="2514599" y="2472006"/>
        <a:ext cx="7543800" cy="324344"/>
      </dsp:txXfrm>
    </dsp:sp>
    <dsp:sp modelId="{EB572C5D-0C10-4ECC-99A5-6E647CF8D6F5}">
      <dsp:nvSpPr>
        <dsp:cNvPr id="0" name=""/>
        <dsp:cNvSpPr/>
      </dsp:nvSpPr>
      <dsp:spPr>
        <a:xfrm rot="10800000">
          <a:off x="0" y="1977881"/>
          <a:ext cx="2514599" cy="498991"/>
        </a:xfrm>
        <a:prstGeom prst="upArrowCallout">
          <a:avLst>
            <a:gd name="adj1" fmla="val 5000"/>
            <a:gd name="adj2" fmla="val 10000"/>
            <a:gd name="adj3" fmla="val 15000"/>
            <a:gd name="adj4" fmla="val 64977"/>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Have</a:t>
          </a:r>
        </a:p>
      </dsp:txBody>
      <dsp:txXfrm rot="-10800000">
        <a:off x="0" y="1977881"/>
        <a:ext cx="2514599" cy="324344"/>
      </dsp:txXfrm>
    </dsp:sp>
    <dsp:sp modelId="{35B8AAB9-27B3-4317-8249-13BC7E405D4B}">
      <dsp:nvSpPr>
        <dsp:cNvPr id="0" name=""/>
        <dsp:cNvSpPr/>
      </dsp:nvSpPr>
      <dsp:spPr>
        <a:xfrm>
          <a:off x="2514599" y="1977881"/>
          <a:ext cx="7543800" cy="324344"/>
        </a:xfrm>
        <a:prstGeom prst="rect">
          <a:avLst/>
        </a:prstGeom>
        <a:solidFill>
          <a:schemeClr val="accent2">
            <a:tint val="40000"/>
            <a:alpha val="90000"/>
            <a:hueOff val="-363954"/>
            <a:satOff val="-32291"/>
            <a:lumOff val="-330"/>
            <a:alphaOff val="0"/>
          </a:schemeClr>
        </a:solidFill>
        <a:ln w="12700" cap="flat" cmpd="sng" algn="ctr">
          <a:solidFill>
            <a:schemeClr val="accent2">
              <a:tint val="40000"/>
              <a:alpha val="90000"/>
              <a:hueOff val="-363954"/>
              <a:satOff val="-32291"/>
              <a:lumOff val="-3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Have a regular programme of events and meetings with topics decided by your members </a:t>
          </a:r>
        </a:p>
      </dsp:txBody>
      <dsp:txXfrm>
        <a:off x="2514599" y="1977881"/>
        <a:ext cx="7543800" cy="324344"/>
      </dsp:txXfrm>
    </dsp:sp>
    <dsp:sp modelId="{E6A17A27-E596-4A8C-8A8B-B2F0ADB376A1}">
      <dsp:nvSpPr>
        <dsp:cNvPr id="0" name=""/>
        <dsp:cNvSpPr/>
      </dsp:nvSpPr>
      <dsp:spPr>
        <a:xfrm rot="10800000">
          <a:off x="0" y="1483756"/>
          <a:ext cx="2514599" cy="498991"/>
        </a:xfrm>
        <a:prstGeom prst="upArrowCallout">
          <a:avLst>
            <a:gd name="adj1" fmla="val 5000"/>
            <a:gd name="adj2" fmla="val 10000"/>
            <a:gd name="adj3" fmla="val 15000"/>
            <a:gd name="adj4" fmla="val 64977"/>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Be</a:t>
          </a:r>
        </a:p>
      </dsp:txBody>
      <dsp:txXfrm rot="-10800000">
        <a:off x="0" y="1483756"/>
        <a:ext cx="2514599" cy="324344"/>
      </dsp:txXfrm>
    </dsp:sp>
    <dsp:sp modelId="{0C1BC31C-05D0-48F5-9647-8D808DA42FAA}">
      <dsp:nvSpPr>
        <dsp:cNvPr id="0" name=""/>
        <dsp:cNvSpPr/>
      </dsp:nvSpPr>
      <dsp:spPr>
        <a:xfrm>
          <a:off x="2514599" y="1483756"/>
          <a:ext cx="7543800" cy="324344"/>
        </a:xfrm>
        <a:prstGeom prst="rect">
          <a:avLst/>
        </a:prstGeom>
        <a:solidFill>
          <a:schemeClr val="accent2">
            <a:tint val="40000"/>
            <a:alpha val="90000"/>
            <a:hueOff val="-485272"/>
            <a:satOff val="-43055"/>
            <a:lumOff val="-439"/>
            <a:alphaOff val="0"/>
          </a:schemeClr>
        </a:solidFill>
        <a:ln w="12700" cap="flat" cmpd="sng" algn="ctr">
          <a:solidFill>
            <a:schemeClr val="accent2">
              <a:tint val="40000"/>
              <a:alpha val="90000"/>
              <a:hueOff val="-485272"/>
              <a:satOff val="-43055"/>
              <a:lumOff val="-43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Be a committee with elections for officer positions</a:t>
          </a:r>
        </a:p>
      </dsp:txBody>
      <dsp:txXfrm>
        <a:off x="2514599" y="1483756"/>
        <a:ext cx="7543800" cy="324344"/>
      </dsp:txXfrm>
    </dsp:sp>
    <dsp:sp modelId="{AEDD3AA1-2093-4C4C-A61A-526428C26169}">
      <dsp:nvSpPr>
        <dsp:cNvPr id="0" name=""/>
        <dsp:cNvSpPr/>
      </dsp:nvSpPr>
      <dsp:spPr>
        <a:xfrm rot="10800000">
          <a:off x="0" y="989631"/>
          <a:ext cx="2514599" cy="498991"/>
        </a:xfrm>
        <a:prstGeom prst="upArrowCallout">
          <a:avLst>
            <a:gd name="adj1" fmla="val 5000"/>
            <a:gd name="adj2" fmla="val 10000"/>
            <a:gd name="adj3" fmla="val 15000"/>
            <a:gd name="adj4" fmla="val 64977"/>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Write or contribute</a:t>
          </a:r>
        </a:p>
      </dsp:txBody>
      <dsp:txXfrm rot="-10800000">
        <a:off x="0" y="989631"/>
        <a:ext cx="2514599" cy="324344"/>
      </dsp:txXfrm>
    </dsp:sp>
    <dsp:sp modelId="{DF8FE807-4002-4DA1-9C61-BD8C54C55155}">
      <dsp:nvSpPr>
        <dsp:cNvPr id="0" name=""/>
        <dsp:cNvSpPr/>
      </dsp:nvSpPr>
      <dsp:spPr>
        <a:xfrm>
          <a:off x="2514599" y="989631"/>
          <a:ext cx="7543800" cy="324344"/>
        </a:xfrm>
        <a:prstGeom prst="rect">
          <a:avLst/>
        </a:prstGeom>
        <a:solidFill>
          <a:schemeClr val="accent2">
            <a:tint val="40000"/>
            <a:alpha val="90000"/>
            <a:hueOff val="-606590"/>
            <a:satOff val="-53819"/>
            <a:lumOff val="-549"/>
            <a:alphaOff val="0"/>
          </a:schemeClr>
        </a:solidFill>
        <a:ln w="12700" cap="flat" cmpd="sng" algn="ctr">
          <a:solidFill>
            <a:schemeClr val="accent2">
              <a:tint val="40000"/>
              <a:alpha val="90000"/>
              <a:hueOff val="-606590"/>
              <a:satOff val="-53819"/>
              <a:lumOff val="-5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Write or contribute articles to branch newsletters, Webpage or Facebook and other social media </a:t>
          </a:r>
        </a:p>
      </dsp:txBody>
      <dsp:txXfrm>
        <a:off x="2514599" y="989631"/>
        <a:ext cx="7543800" cy="324344"/>
      </dsp:txXfrm>
    </dsp:sp>
    <dsp:sp modelId="{69ABCA62-605A-4A78-96AE-AFA37499B557}">
      <dsp:nvSpPr>
        <dsp:cNvPr id="0" name=""/>
        <dsp:cNvSpPr/>
      </dsp:nvSpPr>
      <dsp:spPr>
        <a:xfrm rot="10800000">
          <a:off x="0" y="495506"/>
          <a:ext cx="2514599" cy="498991"/>
        </a:xfrm>
        <a:prstGeom prst="upArrowCallout">
          <a:avLst>
            <a:gd name="adj1" fmla="val 5000"/>
            <a:gd name="adj2" fmla="val 10000"/>
            <a:gd name="adj3" fmla="val 15000"/>
            <a:gd name="adj4" fmla="val 64977"/>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Encourage</a:t>
          </a:r>
        </a:p>
      </dsp:txBody>
      <dsp:txXfrm rot="-10800000">
        <a:off x="0" y="495506"/>
        <a:ext cx="2514599" cy="324344"/>
      </dsp:txXfrm>
    </dsp:sp>
    <dsp:sp modelId="{252DBE84-D685-49C9-8EDC-78A066C841BA}">
      <dsp:nvSpPr>
        <dsp:cNvPr id="0" name=""/>
        <dsp:cNvSpPr/>
      </dsp:nvSpPr>
      <dsp:spPr>
        <a:xfrm>
          <a:off x="2514599" y="495506"/>
          <a:ext cx="7543800" cy="324344"/>
        </a:xfrm>
        <a:prstGeom prst="rect">
          <a:avLst/>
        </a:prstGeom>
        <a:solidFill>
          <a:schemeClr val="accent2">
            <a:tint val="40000"/>
            <a:alpha val="90000"/>
            <a:hueOff val="-727908"/>
            <a:satOff val="-64582"/>
            <a:lumOff val="-659"/>
            <a:alphaOff val="0"/>
          </a:schemeClr>
        </a:solidFill>
        <a:ln w="12700" cap="flat" cmpd="sng" algn="ctr">
          <a:solidFill>
            <a:schemeClr val="accent2">
              <a:tint val="40000"/>
              <a:alpha val="90000"/>
              <a:hueOff val="-727908"/>
              <a:satOff val="-64582"/>
              <a:lumOff val="-6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Encourage members to attend our </a:t>
          </a:r>
          <a:r>
            <a:rPr lang="en-US" sz="1100" kern="1200" dirty="0">
              <a:latin typeface="Arial" panose="020B0604020202020204"/>
            </a:rPr>
            <a:t>YOBW</a:t>
          </a:r>
          <a:r>
            <a:rPr lang="en-US" sz="1100" kern="1200" dirty="0"/>
            <a:t> </a:t>
          </a:r>
          <a:r>
            <a:rPr lang="en-US" sz="1100" kern="1200" dirty="0">
              <a:latin typeface="Arial" panose="020B0604020202020204"/>
            </a:rPr>
            <a:t>events</a:t>
          </a:r>
          <a:r>
            <a:rPr lang="en-US" sz="1100" kern="1200" dirty="0"/>
            <a:t> </a:t>
          </a:r>
        </a:p>
      </dsp:txBody>
      <dsp:txXfrm>
        <a:off x="2514599" y="495506"/>
        <a:ext cx="7543800" cy="324344"/>
      </dsp:txXfrm>
    </dsp:sp>
    <dsp:sp modelId="{1D5F1D9D-174A-4E3A-8F48-FA27C4EC538E}">
      <dsp:nvSpPr>
        <dsp:cNvPr id="0" name=""/>
        <dsp:cNvSpPr/>
      </dsp:nvSpPr>
      <dsp:spPr>
        <a:xfrm rot="10800000">
          <a:off x="0" y="1381"/>
          <a:ext cx="2514599" cy="498991"/>
        </a:xfrm>
        <a:prstGeom prst="upArrowCallout">
          <a:avLst>
            <a:gd name="adj1" fmla="val 5000"/>
            <a:gd name="adj2" fmla="val 10000"/>
            <a:gd name="adj3" fmla="val 15000"/>
            <a:gd name="adj4" fmla="val 64977"/>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8838" tIns="92456" rIns="178838" bIns="92456" numCol="1" spcCol="1270" anchor="ctr" anchorCtr="0">
          <a:noAutofit/>
        </a:bodyPr>
        <a:lstStyle/>
        <a:p>
          <a:pPr marL="0" lvl="0" indent="0" algn="ctr" defTabSz="577850">
            <a:lnSpc>
              <a:spcPct val="90000"/>
            </a:lnSpc>
            <a:spcBef>
              <a:spcPct val="0"/>
            </a:spcBef>
            <a:spcAft>
              <a:spcPct val="35000"/>
            </a:spcAft>
            <a:buNone/>
          </a:pPr>
          <a:r>
            <a:rPr lang="en-US" sz="1300" kern="1200" dirty="0"/>
            <a:t>Campaign</a:t>
          </a:r>
        </a:p>
      </dsp:txBody>
      <dsp:txXfrm rot="-10800000">
        <a:off x="0" y="1381"/>
        <a:ext cx="2514599" cy="324344"/>
      </dsp:txXfrm>
    </dsp:sp>
    <dsp:sp modelId="{47A45760-1B62-4453-8778-6B1B5C947757}">
      <dsp:nvSpPr>
        <dsp:cNvPr id="0" name=""/>
        <dsp:cNvSpPr/>
      </dsp:nvSpPr>
      <dsp:spPr>
        <a:xfrm>
          <a:off x="2514599" y="1381"/>
          <a:ext cx="7543800" cy="32434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3024" tIns="139700" rIns="153024" bIns="139700" numCol="1" spcCol="1270" anchor="ctr" anchorCtr="0">
          <a:noAutofit/>
        </a:bodyPr>
        <a:lstStyle/>
        <a:p>
          <a:pPr marL="0" lvl="0" indent="0" algn="l" defTabSz="488950">
            <a:lnSpc>
              <a:spcPct val="90000"/>
            </a:lnSpc>
            <a:spcBef>
              <a:spcPct val="0"/>
            </a:spcBef>
            <a:spcAft>
              <a:spcPct val="35000"/>
            </a:spcAft>
            <a:buNone/>
          </a:pPr>
          <a:r>
            <a:rPr lang="en-US" sz="1100" kern="1200" dirty="0"/>
            <a:t>Campaign to take Black members issues forward</a:t>
          </a:r>
        </a:p>
      </dsp:txBody>
      <dsp:txXfrm>
        <a:off x="2514599" y="1381"/>
        <a:ext cx="7543800" cy="324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C4C8B-C6AA-4C1B-B118-10ABB28F0ECA}">
      <dsp:nvSpPr>
        <dsp:cNvPr id="0" name=""/>
        <dsp:cNvSpPr/>
      </dsp:nvSpPr>
      <dsp:spPr>
        <a:xfrm>
          <a:off x="377190" y="3160"/>
          <a:ext cx="2907506" cy="17445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Fully accessible venue</a:t>
          </a:r>
          <a:endParaRPr lang="en-US" sz="2000" kern="1200" dirty="0"/>
        </a:p>
      </dsp:txBody>
      <dsp:txXfrm>
        <a:off x="377190" y="3160"/>
        <a:ext cx="2907506" cy="1744503"/>
      </dsp:txXfrm>
    </dsp:sp>
    <dsp:sp modelId="{1A685915-32C0-4A36-B9C1-091C7BA92FC1}">
      <dsp:nvSpPr>
        <dsp:cNvPr id="0" name=""/>
        <dsp:cNvSpPr/>
      </dsp:nvSpPr>
      <dsp:spPr>
        <a:xfrm>
          <a:off x="3575446" y="3160"/>
          <a:ext cx="2907506" cy="1744503"/>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Accessibility passports filled out </a:t>
          </a:r>
          <a:endParaRPr lang="en-US" sz="2000" kern="1200" dirty="0"/>
        </a:p>
        <a:p>
          <a:pPr marL="171450" lvl="1" indent="-171450" algn="l" defTabSz="711200" rtl="0">
            <a:lnSpc>
              <a:spcPct val="90000"/>
            </a:lnSpc>
            <a:spcBef>
              <a:spcPct val="0"/>
            </a:spcBef>
            <a:spcAft>
              <a:spcPct val="15000"/>
            </a:spcAft>
            <a:buChar char="•"/>
          </a:pPr>
          <a:r>
            <a:rPr lang="en-GB" sz="1600" kern="1200" dirty="0">
              <a:latin typeface="Arial" panose="020B0604020202020204"/>
            </a:rPr>
            <a:t> </a:t>
          </a:r>
          <a:r>
            <a:rPr lang="en-GB" sz="1600" kern="1200" dirty="0"/>
            <a:t>you can provide what is needed - ramps, hearing loops, BSL interpreter,</a:t>
          </a:r>
          <a:r>
            <a:rPr lang="en-GB" sz="1600" kern="1200" dirty="0">
              <a:latin typeface="Arial" panose="020B0604020202020204"/>
            </a:rPr>
            <a:t> spaces</a:t>
          </a:r>
          <a:r>
            <a:rPr lang="en-GB" sz="1600" kern="1200" dirty="0"/>
            <a:t> </a:t>
          </a:r>
          <a:r>
            <a:rPr lang="en-GB" sz="1600" kern="1200" dirty="0">
              <a:latin typeface="Arial" panose="020B0604020202020204"/>
            </a:rPr>
            <a:t>for</a:t>
          </a:r>
          <a:r>
            <a:rPr lang="en-GB" sz="1600" kern="1200" dirty="0"/>
            <a:t> </a:t>
          </a:r>
          <a:r>
            <a:rPr lang="en-GB" sz="1600" kern="1200" dirty="0">
              <a:latin typeface="Arial" panose="020B0604020202020204"/>
            </a:rPr>
            <a:t>carers</a:t>
          </a:r>
          <a:r>
            <a:rPr lang="en-GB" sz="1600" kern="1200" dirty="0"/>
            <a:t> or </a:t>
          </a:r>
          <a:r>
            <a:rPr lang="en-GB" sz="1600" kern="1200" dirty="0">
              <a:latin typeface="Arial" panose="020B0604020202020204"/>
            </a:rPr>
            <a:t>facilitators</a:t>
          </a:r>
          <a:r>
            <a:rPr lang="en-GB" sz="1600" kern="1200" dirty="0"/>
            <a:t> </a:t>
          </a:r>
          <a:endParaRPr lang="en-US" sz="1600" kern="1200" dirty="0"/>
        </a:p>
      </dsp:txBody>
      <dsp:txXfrm>
        <a:off x="3575446" y="3160"/>
        <a:ext cx="2907506" cy="1744503"/>
      </dsp:txXfrm>
    </dsp:sp>
    <dsp:sp modelId="{CDA41EA5-517C-4D6E-B9C7-BDD76D4BFC1B}">
      <dsp:nvSpPr>
        <dsp:cNvPr id="0" name=""/>
        <dsp:cNvSpPr/>
      </dsp:nvSpPr>
      <dsp:spPr>
        <a:xfrm>
          <a:off x="6773703" y="3160"/>
          <a:ext cx="2907506" cy="1744503"/>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Ask Branch to pay any additional expenses</a:t>
          </a:r>
          <a:endParaRPr lang="en-US" sz="2000" kern="1200" dirty="0"/>
        </a:p>
      </dsp:txBody>
      <dsp:txXfrm>
        <a:off x="6773703" y="3160"/>
        <a:ext cx="2907506" cy="1744503"/>
      </dsp:txXfrm>
    </dsp:sp>
    <dsp:sp modelId="{56A0DBF5-6750-4179-971C-EE66D8D0A2CE}">
      <dsp:nvSpPr>
        <dsp:cNvPr id="0" name=""/>
        <dsp:cNvSpPr/>
      </dsp:nvSpPr>
      <dsp:spPr>
        <a:xfrm>
          <a:off x="377190" y="2038415"/>
          <a:ext cx="2907506" cy="17445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Large print or braille documents or printed on different colour paper  </a:t>
          </a:r>
          <a:endParaRPr lang="en-US" sz="2000" kern="1200" dirty="0"/>
        </a:p>
      </dsp:txBody>
      <dsp:txXfrm>
        <a:off x="377190" y="2038415"/>
        <a:ext cx="2907506" cy="1744503"/>
      </dsp:txXfrm>
    </dsp:sp>
    <dsp:sp modelId="{E9F81286-50A6-429C-B827-3A045299FBCF}">
      <dsp:nvSpPr>
        <dsp:cNvPr id="0" name=""/>
        <dsp:cNvSpPr/>
      </dsp:nvSpPr>
      <dsp:spPr>
        <a:xfrm>
          <a:off x="3575446" y="2038415"/>
          <a:ext cx="2907506" cy="17445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Maintain confidentiality </a:t>
          </a:r>
          <a:endParaRPr lang="en-US" sz="2000" kern="1200" dirty="0"/>
        </a:p>
      </dsp:txBody>
      <dsp:txXfrm>
        <a:off x="3575446" y="2038415"/>
        <a:ext cx="2907506" cy="1744503"/>
      </dsp:txXfrm>
    </dsp:sp>
    <dsp:sp modelId="{D033EE43-F437-469F-B052-92161F8824F3}">
      <dsp:nvSpPr>
        <dsp:cNvPr id="0" name=""/>
        <dsp:cNvSpPr/>
      </dsp:nvSpPr>
      <dsp:spPr>
        <a:xfrm>
          <a:off x="6773703" y="2038415"/>
          <a:ext cx="2907506" cy="17445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Dietary requirements </a:t>
          </a:r>
          <a:endParaRPr lang="en-US" sz="2000" kern="1200" dirty="0"/>
        </a:p>
      </dsp:txBody>
      <dsp:txXfrm>
        <a:off x="6773703" y="2038415"/>
        <a:ext cx="2907506" cy="174450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823068-74A5-A109-3EE6-9DF419413F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07154C2-3B0F-BB5F-DC5E-C66271C9E6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7C2E91-D465-4AA0-835E-51937D82C25D}" type="datetimeFigureOut">
              <a:rPr lang="en-GB" smtClean="0"/>
              <a:t>01/02/2023</a:t>
            </a:fld>
            <a:endParaRPr lang="en-GB"/>
          </a:p>
        </p:txBody>
      </p:sp>
      <p:sp>
        <p:nvSpPr>
          <p:cNvPr id="4" name="Footer Placeholder 3">
            <a:extLst>
              <a:ext uri="{FF2B5EF4-FFF2-40B4-BE49-F238E27FC236}">
                <a16:creationId xmlns:a16="http://schemas.microsoft.com/office/drawing/2014/main" id="{0ED705D4-B2BA-63CD-2591-4F2654B0321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2DE3F8C-34FD-A1B3-6222-BC96F0B395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B02CE4-97E4-48B6-8D94-6B23B5CF59D4}" type="slidenum">
              <a:rPr lang="en-GB" smtClean="0"/>
              <a:t>‹#›</a:t>
            </a:fld>
            <a:endParaRPr lang="en-GB"/>
          </a:p>
        </p:txBody>
      </p:sp>
    </p:spTree>
    <p:extLst>
      <p:ext uri="{BB962C8B-B14F-4D97-AF65-F5344CB8AC3E}">
        <p14:creationId xmlns:p14="http://schemas.microsoft.com/office/powerpoint/2010/main" val="2700303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CEEC1-8A20-4FEB-A7B5-A9537F10C0C9}" type="datetimeFigureOut">
              <a:rPr lang="en-GB" smtClean="0"/>
              <a:t>01/02/2023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B6CB4-106C-42D5-90F8-5D9BAF34FBFB}" type="slidenum">
              <a:rPr lang="en-GB" smtClean="0"/>
              <a:t>‹#›</a:t>
            </a:fld>
            <a:endParaRPr lang="en-GB"/>
          </a:p>
        </p:txBody>
      </p:sp>
    </p:spTree>
    <p:extLst>
      <p:ext uri="{BB962C8B-B14F-4D97-AF65-F5344CB8AC3E}">
        <p14:creationId xmlns:p14="http://schemas.microsoft.com/office/powerpoint/2010/main" val="416806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Create a safe space to discuss issues and lived experiences pertinent to the group</a:t>
            </a:r>
            <a:endParaRPr lang="en-GB" dirty="0"/>
          </a:p>
        </p:txBody>
      </p:sp>
      <p:sp>
        <p:nvSpPr>
          <p:cNvPr id="4" name="Slide Number Placeholder 3"/>
          <p:cNvSpPr>
            <a:spLocks noGrp="1"/>
          </p:cNvSpPr>
          <p:nvPr>
            <p:ph type="sldNum" sz="quarter" idx="5"/>
          </p:nvPr>
        </p:nvSpPr>
        <p:spPr/>
        <p:txBody>
          <a:bodyPr/>
          <a:lstStyle/>
          <a:p>
            <a:fld id="{79AB6CB4-106C-42D5-90F8-5D9BAF34FBFB}" type="slidenum">
              <a:rPr lang="en-GB" smtClean="0"/>
              <a:t>2</a:t>
            </a:fld>
            <a:endParaRPr lang="en-GB"/>
          </a:p>
        </p:txBody>
      </p:sp>
    </p:spTree>
    <p:extLst>
      <p:ext uri="{BB962C8B-B14F-4D97-AF65-F5344CB8AC3E}">
        <p14:creationId xmlns:p14="http://schemas.microsoft.com/office/powerpoint/2010/main" val="297591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To reduce isolation for members who self-identify as Black – to be part of something, opportunities to share experience and ideas </a:t>
            </a:r>
          </a:p>
          <a:p>
            <a:pPr>
              <a:buClr>
                <a:srgbClr val="B1005E"/>
              </a:buClr>
            </a:pPr>
            <a:r>
              <a:rPr lang="en-GB">
                <a:cs typeface="Calibri"/>
              </a:rPr>
              <a:t>To promote issues of importance to Black members – which are often not fairly represented in UNISON's structures  </a:t>
            </a:r>
          </a:p>
          <a:p>
            <a:pPr>
              <a:buClr>
                <a:srgbClr val="B1005E"/>
              </a:buClr>
            </a:pPr>
            <a:r>
              <a:rPr lang="en-GB">
                <a:cs typeface="Calibri"/>
              </a:rPr>
              <a:t>A Black members SOG where members feel comfortable, to raise and discuss matters important to them will bring forward these issues so that they can be addressed, and improvements made </a:t>
            </a:r>
          </a:p>
          <a:p>
            <a:pPr>
              <a:buClr>
                <a:srgbClr val="B1005E"/>
              </a:buClr>
            </a:pPr>
            <a:r>
              <a:rPr lang="en-GB">
                <a:cs typeface="Calibri"/>
              </a:rPr>
              <a:t>To recruit new members – visible and active presence of a Black Self-organised Group will make UNISON more attractive to staff who identify with them, they may want to be part of this supportive group that is relevant to them and making change happen. </a:t>
            </a:r>
          </a:p>
          <a:p>
            <a:pPr>
              <a:buClr>
                <a:srgbClr val="B1005E"/>
              </a:buClr>
            </a:pPr>
            <a:r>
              <a:rPr lang="en-GB">
                <a:cs typeface="Calibri"/>
              </a:rPr>
              <a:t>Recruiting new activists – members may feel able to take on informal tasks as part of their SOG and gain support, encouragement and confidence. </a:t>
            </a:r>
          </a:p>
          <a:p>
            <a:pPr>
              <a:buClr>
                <a:srgbClr val="B1005E"/>
              </a:buClr>
            </a:pPr>
            <a:r>
              <a:rPr lang="en-GB">
                <a:cs typeface="Calibri"/>
              </a:rPr>
              <a:t>The Branch achieve policy goals of fair representation</a:t>
            </a:r>
          </a:p>
          <a:p>
            <a:pPr>
              <a:buClr>
                <a:srgbClr val="B1005E"/>
              </a:buClr>
            </a:pPr>
            <a:r>
              <a:rPr lang="en-GB">
                <a:cs typeface="Calibri"/>
              </a:rPr>
              <a:t>To Consult - the Branch and the employer benefit from the feedback given by Black member SOG which can be approached to provide information and views as a result Collective bargaining agendas are better informed  </a:t>
            </a:r>
          </a:p>
          <a:p>
            <a:endParaRPr lang="en-GB"/>
          </a:p>
          <a:p>
            <a:r>
              <a:rPr lang="en-GB">
                <a:solidFill>
                  <a:schemeClr val="tx1"/>
                </a:solidFill>
                <a:cs typeface="Calibri"/>
              </a:rPr>
              <a:t>To Link with Regional and National Black members SOG – other parts of the Union can make contact with members in your branch if they have a collective identity and or a spokesperson </a:t>
            </a:r>
          </a:p>
          <a:p>
            <a:pPr>
              <a:buClr>
                <a:srgbClr val="B1005E"/>
              </a:buClr>
            </a:pPr>
            <a:r>
              <a:rPr lang="en-GB">
                <a:solidFill>
                  <a:schemeClr val="tx1"/>
                </a:solidFill>
                <a:cs typeface="Calibri"/>
              </a:rPr>
              <a:t>Information and ideas can move from your Branch SOG to Regional and National SOG committees motions to inform and affect the work of the SOGs at Regional and National level </a:t>
            </a:r>
          </a:p>
          <a:p>
            <a:pPr>
              <a:buClr>
                <a:srgbClr val="B1005E"/>
              </a:buClr>
            </a:pPr>
            <a:r>
              <a:rPr lang="en-GB">
                <a:solidFill>
                  <a:schemeClr val="tx1"/>
                </a:solidFill>
                <a:cs typeface="Calibri"/>
              </a:rPr>
              <a:t>To have fun – Branch Black members SOGs can be innovative in how they operate, they don’t have to replicate structures elsewhere which may be off-putting and excluded some </a:t>
            </a:r>
          </a:p>
          <a:p>
            <a:pPr>
              <a:buClr>
                <a:srgbClr val="B1005E"/>
              </a:buClr>
            </a:pPr>
            <a:r>
              <a:rPr lang="en-GB">
                <a:solidFill>
                  <a:schemeClr val="tx1"/>
                </a:solidFill>
                <a:cs typeface="Calibri"/>
              </a:rPr>
              <a:t>Black members SOG should be welcoming, a vehicle for staying connected, spending time together</a:t>
            </a:r>
          </a:p>
          <a:p>
            <a:pPr>
              <a:buClr>
                <a:srgbClr val="B1005E"/>
              </a:buClr>
            </a:pPr>
            <a:r>
              <a:rPr lang="en-GB">
                <a:solidFill>
                  <a:schemeClr val="tx1"/>
                </a:solidFill>
                <a:cs typeface="Calibri"/>
              </a:rPr>
              <a:t>learning and growing in confidence and enjoying being part of UNISON   </a:t>
            </a:r>
          </a:p>
          <a:p>
            <a:pPr>
              <a:buClr>
                <a:srgbClr val="B1005E"/>
              </a:buClr>
            </a:pPr>
            <a:r>
              <a:rPr lang="en-GB">
                <a:solidFill>
                  <a:schemeClr val="tx1"/>
                </a:solidFill>
                <a:cs typeface="Calibri"/>
              </a:rPr>
              <a:t> and conferences so that individuals can be part of a the bigger picture </a:t>
            </a:r>
          </a:p>
          <a:p>
            <a:pPr>
              <a:buClr>
                <a:srgbClr val="B1005E"/>
              </a:buClr>
            </a:pPr>
            <a:r>
              <a:rPr lang="en-GB">
                <a:solidFill>
                  <a:schemeClr val="tx1"/>
                </a:solidFill>
                <a:cs typeface="Calibri"/>
              </a:rPr>
              <a:t>Submitting</a:t>
            </a:r>
          </a:p>
        </p:txBody>
      </p:sp>
      <p:sp>
        <p:nvSpPr>
          <p:cNvPr id="4" name="Slide Number Placeholder 3"/>
          <p:cNvSpPr>
            <a:spLocks noGrp="1"/>
          </p:cNvSpPr>
          <p:nvPr>
            <p:ph type="sldNum" sz="quarter" idx="5"/>
          </p:nvPr>
        </p:nvSpPr>
        <p:spPr/>
        <p:txBody>
          <a:bodyPr/>
          <a:lstStyle/>
          <a:p>
            <a:fld id="{79AB6CB4-106C-42D5-90F8-5D9BAF34FBFB}" type="slidenum">
              <a:rPr lang="en-GB" smtClean="0"/>
              <a:t>6</a:t>
            </a:fld>
            <a:endParaRPr lang="en-GB"/>
          </a:p>
        </p:txBody>
      </p:sp>
    </p:spTree>
    <p:extLst>
      <p:ext uri="{BB962C8B-B14F-4D97-AF65-F5344CB8AC3E}">
        <p14:creationId xmlns:p14="http://schemas.microsoft.com/office/powerpoint/2010/main" val="197268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To reduce isolation for members who self-identify as Black – to be part of something, opportunities to share experience and ideas </a:t>
            </a:r>
          </a:p>
          <a:p>
            <a:pPr>
              <a:buClr>
                <a:srgbClr val="B1005E"/>
              </a:buClr>
            </a:pPr>
            <a:r>
              <a:rPr lang="en-GB">
                <a:cs typeface="Calibri"/>
              </a:rPr>
              <a:t>To promote issues of importance to Black members – which are often not fairly represented in UNISON's structures  </a:t>
            </a:r>
          </a:p>
          <a:p>
            <a:pPr>
              <a:buClr>
                <a:srgbClr val="B1005E"/>
              </a:buClr>
            </a:pPr>
            <a:r>
              <a:rPr lang="en-GB">
                <a:cs typeface="Calibri"/>
              </a:rPr>
              <a:t>A Black members SOG where members feel comfortable, to raise and discuss matters important to them will bring forward these issues so that they can be addressed, and improvements made </a:t>
            </a:r>
          </a:p>
          <a:p>
            <a:pPr>
              <a:buClr>
                <a:srgbClr val="B1005E"/>
              </a:buClr>
            </a:pPr>
            <a:r>
              <a:rPr lang="en-GB">
                <a:cs typeface="Calibri"/>
              </a:rPr>
              <a:t>To recruit new members – visible and active presence of a Black Self-organised Group will make UNISON more attractive to staff who identify with them, they may want to be part of this supportive group that is relevant to them and making change happen. </a:t>
            </a:r>
          </a:p>
          <a:p>
            <a:pPr>
              <a:buClr>
                <a:srgbClr val="B1005E"/>
              </a:buClr>
            </a:pPr>
            <a:r>
              <a:rPr lang="en-GB">
                <a:cs typeface="Calibri"/>
              </a:rPr>
              <a:t>Recruiting new activists – members may feel able to take on informal tasks as part of their SOG and gain support, encouragement and confidence. </a:t>
            </a:r>
          </a:p>
          <a:p>
            <a:pPr>
              <a:buClr>
                <a:srgbClr val="B1005E"/>
              </a:buClr>
            </a:pPr>
            <a:r>
              <a:rPr lang="en-GB">
                <a:cs typeface="Calibri"/>
              </a:rPr>
              <a:t>The Branch achieve policy goals of fair representation</a:t>
            </a:r>
          </a:p>
          <a:p>
            <a:pPr>
              <a:buClr>
                <a:srgbClr val="B1005E"/>
              </a:buClr>
            </a:pPr>
            <a:r>
              <a:rPr lang="en-GB">
                <a:cs typeface="Calibri"/>
              </a:rPr>
              <a:t>To Consult - the Branch and the employer benefit from the feedback given by Black member SOG which can be approached to provide information and views as a result Collective bargaining agendas are better informed  </a:t>
            </a:r>
          </a:p>
          <a:p>
            <a:endParaRPr lang="en-GB"/>
          </a:p>
          <a:p>
            <a:r>
              <a:rPr lang="en-GB">
                <a:solidFill>
                  <a:schemeClr val="tx1"/>
                </a:solidFill>
                <a:cs typeface="Calibri"/>
              </a:rPr>
              <a:t>To Link with Regional and National Black members SOG – other parts of the Union can make contact with members in your branch if they have a collective identity and or a spokesperson </a:t>
            </a:r>
          </a:p>
          <a:p>
            <a:pPr>
              <a:buClr>
                <a:srgbClr val="B1005E"/>
              </a:buClr>
            </a:pPr>
            <a:r>
              <a:rPr lang="en-GB">
                <a:solidFill>
                  <a:schemeClr val="tx1"/>
                </a:solidFill>
                <a:cs typeface="Calibri"/>
              </a:rPr>
              <a:t>Information and ideas can move from your Branch SOG to Regional and National SOG committees motions to inform and affect the work of the SOGs at Regional and National level </a:t>
            </a:r>
          </a:p>
          <a:p>
            <a:pPr>
              <a:buClr>
                <a:srgbClr val="B1005E"/>
              </a:buClr>
            </a:pPr>
            <a:r>
              <a:rPr lang="en-GB">
                <a:solidFill>
                  <a:schemeClr val="tx1"/>
                </a:solidFill>
                <a:cs typeface="Calibri"/>
              </a:rPr>
              <a:t>To have fun – Branch Black members SOGs can be innovative in how they operate, they don’t have to replicate structures elsewhere which may be off-putting and excluded some </a:t>
            </a:r>
          </a:p>
          <a:p>
            <a:pPr>
              <a:buClr>
                <a:srgbClr val="B1005E"/>
              </a:buClr>
            </a:pPr>
            <a:r>
              <a:rPr lang="en-GB">
                <a:solidFill>
                  <a:schemeClr val="tx1"/>
                </a:solidFill>
                <a:cs typeface="Calibri"/>
              </a:rPr>
              <a:t>Black members SOG should be welcoming, a vehicle for staying connected, spending time together</a:t>
            </a:r>
          </a:p>
          <a:p>
            <a:pPr>
              <a:buClr>
                <a:srgbClr val="B1005E"/>
              </a:buClr>
            </a:pPr>
            <a:r>
              <a:rPr lang="en-GB">
                <a:solidFill>
                  <a:schemeClr val="tx1"/>
                </a:solidFill>
                <a:cs typeface="Calibri"/>
              </a:rPr>
              <a:t>learning and growing in confidence and enjoying being part of UNISON   </a:t>
            </a:r>
          </a:p>
          <a:p>
            <a:pPr>
              <a:buClr>
                <a:srgbClr val="B1005E"/>
              </a:buClr>
            </a:pPr>
            <a:r>
              <a:rPr lang="en-GB">
                <a:solidFill>
                  <a:schemeClr val="tx1"/>
                </a:solidFill>
                <a:cs typeface="Calibri"/>
              </a:rPr>
              <a:t> and conferences so that individuals can be part of a the bigger picture </a:t>
            </a:r>
          </a:p>
          <a:p>
            <a:pPr>
              <a:buClr>
                <a:srgbClr val="B1005E"/>
              </a:buClr>
            </a:pPr>
            <a:r>
              <a:rPr lang="en-GB">
                <a:solidFill>
                  <a:schemeClr val="tx1"/>
                </a:solidFill>
                <a:cs typeface="Calibri"/>
              </a:rPr>
              <a:t>Submitting</a:t>
            </a:r>
          </a:p>
        </p:txBody>
      </p:sp>
      <p:sp>
        <p:nvSpPr>
          <p:cNvPr id="4" name="Slide Number Placeholder 3"/>
          <p:cNvSpPr>
            <a:spLocks noGrp="1"/>
          </p:cNvSpPr>
          <p:nvPr>
            <p:ph type="sldNum" sz="quarter" idx="5"/>
          </p:nvPr>
        </p:nvSpPr>
        <p:spPr/>
        <p:txBody>
          <a:bodyPr/>
          <a:lstStyle/>
          <a:p>
            <a:fld id="{79AB6CB4-106C-42D5-90F8-5D9BAF34FBFB}" type="slidenum">
              <a:rPr lang="en-GB" smtClean="0"/>
              <a:t>7</a:t>
            </a:fld>
            <a:endParaRPr lang="en-GB"/>
          </a:p>
        </p:txBody>
      </p:sp>
    </p:spTree>
    <p:extLst>
      <p:ext uri="{BB962C8B-B14F-4D97-AF65-F5344CB8AC3E}">
        <p14:creationId xmlns:p14="http://schemas.microsoft.com/office/powerpoint/2010/main" val="404023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10.55 The branch</a:t>
            </a:r>
          </a:p>
          <a:p>
            <a:r>
              <a:rPr lang="en-US" dirty="0">
                <a:cs typeface="Calibri"/>
              </a:rPr>
              <a:t>The Equalities Officer </a:t>
            </a:r>
          </a:p>
          <a:p>
            <a:r>
              <a:rPr lang="en-US" dirty="0">
                <a:cs typeface="Calibri"/>
              </a:rPr>
              <a:t>The Black Members Officer</a:t>
            </a:r>
          </a:p>
          <a:p>
            <a:r>
              <a:rPr lang="en-US" dirty="0">
                <a:cs typeface="Calibri"/>
              </a:rPr>
              <a:t>A small Working Party   </a:t>
            </a:r>
          </a:p>
        </p:txBody>
      </p:sp>
      <p:sp>
        <p:nvSpPr>
          <p:cNvPr id="4" name="Slide Number Placeholder 3"/>
          <p:cNvSpPr>
            <a:spLocks noGrp="1"/>
          </p:cNvSpPr>
          <p:nvPr>
            <p:ph type="sldNum" sz="quarter" idx="5"/>
          </p:nvPr>
        </p:nvSpPr>
        <p:spPr/>
        <p:txBody>
          <a:bodyPr/>
          <a:lstStyle/>
          <a:p>
            <a:fld id="{79AB6CB4-106C-42D5-90F8-5D9BAF34FBFB}" type="slidenum">
              <a:rPr lang="en-GB" smtClean="0"/>
              <a:t>8</a:t>
            </a:fld>
            <a:endParaRPr lang="en-GB"/>
          </a:p>
        </p:txBody>
      </p:sp>
    </p:spTree>
    <p:extLst>
      <p:ext uri="{BB962C8B-B14F-4D97-AF65-F5344CB8AC3E}">
        <p14:creationId xmlns:p14="http://schemas.microsoft.com/office/powerpoint/2010/main" val="3704739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Create a safe space to discuss issues and lived experiences pertinent to the group</a:t>
            </a:r>
            <a:endParaRPr lang="en-GB" dirty="0"/>
          </a:p>
        </p:txBody>
      </p:sp>
      <p:sp>
        <p:nvSpPr>
          <p:cNvPr id="4" name="Slide Number Placeholder 3"/>
          <p:cNvSpPr>
            <a:spLocks noGrp="1"/>
          </p:cNvSpPr>
          <p:nvPr>
            <p:ph type="sldNum" sz="quarter" idx="5"/>
          </p:nvPr>
        </p:nvSpPr>
        <p:spPr/>
        <p:txBody>
          <a:bodyPr/>
          <a:lstStyle/>
          <a:p>
            <a:fld id="{79AB6CB4-106C-42D5-90F8-5D9BAF34FBFB}" type="slidenum">
              <a:rPr lang="en-GB" smtClean="0"/>
              <a:t>16</a:t>
            </a:fld>
            <a:endParaRPr lang="en-GB"/>
          </a:p>
        </p:txBody>
      </p:sp>
    </p:spTree>
    <p:extLst>
      <p:ext uri="{BB962C8B-B14F-4D97-AF65-F5344CB8AC3E}">
        <p14:creationId xmlns:p14="http://schemas.microsoft.com/office/powerpoint/2010/main" val="3235559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871E-000F-8EDE-B3D2-68447FB53A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FBA763-0387-C825-29D3-E1C5C15407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B75D31-E9F1-1348-A55C-2AC3F4DE6EE8}"/>
              </a:ext>
            </a:extLst>
          </p:cNvPr>
          <p:cNvSpPr>
            <a:spLocks noGrp="1"/>
          </p:cNvSpPr>
          <p:nvPr>
            <p:ph type="dt" sz="half" idx="10"/>
          </p:nvPr>
        </p:nvSpPr>
        <p:spPr/>
        <p:txBody>
          <a:bodyPr/>
          <a:lstStyle/>
          <a:p>
            <a:fld id="{C43A76A3-ADC8-4477-8FC1-B9DD55D84908}" type="datetime1">
              <a:rPr lang="en-US" smtClean="0"/>
              <a:t>2/1/2023</a:t>
            </a:fld>
            <a:endParaRPr lang="en-US"/>
          </a:p>
        </p:txBody>
      </p:sp>
      <p:sp>
        <p:nvSpPr>
          <p:cNvPr id="5" name="Footer Placeholder 4">
            <a:extLst>
              <a:ext uri="{FF2B5EF4-FFF2-40B4-BE49-F238E27FC236}">
                <a16:creationId xmlns:a16="http://schemas.microsoft.com/office/drawing/2014/main" id="{34BFA167-DDD6-AC11-C565-CCFF980EA8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E5591-A73E-CBDA-3549-0D8BD093F4F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49954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DA5C1-9F3B-9370-2A7C-3CE4044F9D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C69812-9EE2-6329-2A44-F724469B75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5A2605-E212-DD69-41E5-4DC6C028157A}"/>
              </a:ext>
            </a:extLst>
          </p:cNvPr>
          <p:cNvSpPr>
            <a:spLocks noGrp="1"/>
          </p:cNvSpPr>
          <p:nvPr>
            <p:ph type="dt" sz="half" idx="10"/>
          </p:nvPr>
        </p:nvSpPr>
        <p:spPr/>
        <p:txBody>
          <a:bodyPr/>
          <a:lstStyle/>
          <a:p>
            <a:fld id="{D6762538-DC4D-4667-96E5-B3278DDF8B12}" type="datetime1">
              <a:rPr lang="en-US" smtClean="0"/>
              <a:t>2/1/2023</a:t>
            </a:fld>
            <a:endParaRPr lang="en-US"/>
          </a:p>
        </p:txBody>
      </p:sp>
      <p:sp>
        <p:nvSpPr>
          <p:cNvPr id="5" name="Footer Placeholder 4">
            <a:extLst>
              <a:ext uri="{FF2B5EF4-FFF2-40B4-BE49-F238E27FC236}">
                <a16:creationId xmlns:a16="http://schemas.microsoft.com/office/drawing/2014/main" id="{2E893442-FFB1-2FC4-E79C-0DF9355AD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92D70-C5C6-9D76-AF76-8F9500CE4EF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49366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18C7D-912D-852C-D963-2BB717288D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071D69-5090-8EF0-CED0-395280CA9F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98E349-9F7F-75A7-8DBB-215698B4D084}"/>
              </a:ext>
            </a:extLst>
          </p:cNvPr>
          <p:cNvSpPr>
            <a:spLocks noGrp="1"/>
          </p:cNvSpPr>
          <p:nvPr>
            <p:ph type="dt" sz="half" idx="10"/>
          </p:nvPr>
        </p:nvSpPr>
        <p:spPr/>
        <p:txBody>
          <a:bodyPr/>
          <a:lstStyle/>
          <a:p>
            <a:fld id="{05880548-5C08-4BE3-B63E-F2BB63B0B00C}" type="datetime1">
              <a:rPr lang="en-US" smtClean="0"/>
              <a:t>2/1/2023</a:t>
            </a:fld>
            <a:endParaRPr lang="en-US"/>
          </a:p>
        </p:txBody>
      </p:sp>
      <p:sp>
        <p:nvSpPr>
          <p:cNvPr id="5" name="Footer Placeholder 4">
            <a:extLst>
              <a:ext uri="{FF2B5EF4-FFF2-40B4-BE49-F238E27FC236}">
                <a16:creationId xmlns:a16="http://schemas.microsoft.com/office/drawing/2014/main" id="{ED60AC6C-2B93-DCB9-3A3B-90176D34B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9380FB-D435-63BC-1A56-B135B873F83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14559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9">
            <a:extLst>
              <a:ext uri="{FF2B5EF4-FFF2-40B4-BE49-F238E27FC236}">
                <a16:creationId xmlns:a16="http://schemas.microsoft.com/office/drawing/2014/main" id="{DB1F9A84-6C46-6B6D-BFFD-B7FEAF455DE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2725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D2F8-3990-3BD1-802E-534F673827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0D7CEC-B04F-757D-0BFA-EAC3613AF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0B1650-3484-FC1D-B447-A72CB219407F}"/>
              </a:ext>
            </a:extLst>
          </p:cNvPr>
          <p:cNvSpPr>
            <a:spLocks noGrp="1"/>
          </p:cNvSpPr>
          <p:nvPr>
            <p:ph type="dt" sz="half" idx="10"/>
          </p:nvPr>
        </p:nvSpPr>
        <p:spPr/>
        <p:txBody>
          <a:bodyPr/>
          <a:lstStyle/>
          <a:p>
            <a:fld id="{DE7F49BE-398D-479A-8A7E-5DDBCA61EDCB}" type="datetime1">
              <a:rPr lang="en-US" smtClean="0"/>
              <a:t>2/1/2023</a:t>
            </a:fld>
            <a:endParaRPr lang="en-US"/>
          </a:p>
        </p:txBody>
      </p:sp>
      <p:sp>
        <p:nvSpPr>
          <p:cNvPr id="5" name="Footer Placeholder 4">
            <a:extLst>
              <a:ext uri="{FF2B5EF4-FFF2-40B4-BE49-F238E27FC236}">
                <a16:creationId xmlns:a16="http://schemas.microsoft.com/office/drawing/2014/main" id="{FE1339A4-7699-6161-8080-A577CC42C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B4313-356A-1D18-690B-350599CF8FC2}"/>
              </a:ext>
            </a:extLst>
          </p:cNvPr>
          <p:cNvSpPr>
            <a:spLocks noGrp="1"/>
          </p:cNvSpPr>
          <p:nvPr>
            <p:ph type="sldNum" sz="quarter" idx="12"/>
          </p:nvPr>
        </p:nvSpPr>
        <p:spPr/>
        <p:txBody>
          <a:bodyPr/>
          <a:lstStyle/>
          <a:p>
            <a:fld id="{35747434-7036-48DB-A148-6B3D8EE75CDA}" type="slidenum">
              <a:rPr lang="en-US" smtClean="0"/>
              <a:t>‹#›</a:t>
            </a:fld>
            <a:endParaRPr lang="en-US"/>
          </a:p>
        </p:txBody>
      </p:sp>
      <p:pic>
        <p:nvPicPr>
          <p:cNvPr id="7" name="Picture 4">
            <a:extLst>
              <a:ext uri="{FF2B5EF4-FFF2-40B4-BE49-F238E27FC236}">
                <a16:creationId xmlns:a16="http://schemas.microsoft.com/office/drawing/2014/main" id="{8B8B6DA2-43B2-76B3-ABF3-D9CEB484054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4422" y="226343"/>
            <a:ext cx="2905125"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2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C09E-B7B2-EA1A-1309-B1BBC99604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D2E3C24-DA5B-3D6B-7BC4-AC48A3EA5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908DDA-BD55-EF17-2F4D-258983151D7E}"/>
              </a:ext>
            </a:extLst>
          </p:cNvPr>
          <p:cNvSpPr>
            <a:spLocks noGrp="1"/>
          </p:cNvSpPr>
          <p:nvPr>
            <p:ph type="dt" sz="half" idx="10"/>
          </p:nvPr>
        </p:nvSpPr>
        <p:spPr/>
        <p:txBody>
          <a:bodyPr/>
          <a:lstStyle/>
          <a:p>
            <a:fld id="{239ADCEF-4BDD-4F4A-A022-68E8F1C0CDA6}" type="datetimeFigureOut">
              <a:rPr lang="en-GB" smtClean="0"/>
              <a:t>01/02/2023</a:t>
            </a:fld>
            <a:endParaRPr lang="en-GB"/>
          </a:p>
        </p:txBody>
      </p:sp>
      <p:sp>
        <p:nvSpPr>
          <p:cNvPr id="5" name="Footer Placeholder 4">
            <a:extLst>
              <a:ext uri="{FF2B5EF4-FFF2-40B4-BE49-F238E27FC236}">
                <a16:creationId xmlns:a16="http://schemas.microsoft.com/office/drawing/2014/main" id="{E9B26655-B154-E8BF-3F8B-AB02B9F70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855A39-0D23-2BE5-CEC6-A72C05400763}"/>
              </a:ext>
            </a:extLst>
          </p:cNvPr>
          <p:cNvSpPr>
            <a:spLocks noGrp="1"/>
          </p:cNvSpPr>
          <p:nvPr>
            <p:ph type="sldNum" sz="quarter" idx="12"/>
          </p:nvPr>
        </p:nvSpPr>
        <p:spPr/>
        <p:txBody>
          <a:bodyPr/>
          <a:lstStyle/>
          <a:p>
            <a:fld id="{F7A991AF-2DBD-4977-A521-B4B68F558D1E}" type="slidenum">
              <a:rPr lang="en-GB" smtClean="0"/>
              <a:t>‹#›</a:t>
            </a:fld>
            <a:endParaRPr lang="en-GB"/>
          </a:p>
        </p:txBody>
      </p:sp>
    </p:spTree>
    <p:extLst>
      <p:ext uri="{BB962C8B-B14F-4D97-AF65-F5344CB8AC3E}">
        <p14:creationId xmlns:p14="http://schemas.microsoft.com/office/powerpoint/2010/main" val="83389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955EC-F878-D988-1114-56D22A29EA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0BF0D9-3341-C1C6-B2A1-0F669F62D6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2299C1-B186-494F-F6A2-6F0F96EC3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C4914A-0287-DB44-AABD-87FA7178B99A}"/>
              </a:ext>
            </a:extLst>
          </p:cNvPr>
          <p:cNvSpPr>
            <a:spLocks noGrp="1"/>
          </p:cNvSpPr>
          <p:nvPr>
            <p:ph type="dt" sz="half" idx="10"/>
          </p:nvPr>
        </p:nvSpPr>
        <p:spPr/>
        <p:txBody>
          <a:bodyPr/>
          <a:lstStyle/>
          <a:p>
            <a:fld id="{701AA87F-28D4-4BF0-B81F-877A89DFD5AC}" type="datetime1">
              <a:rPr lang="en-US" smtClean="0"/>
              <a:t>2/1/2023</a:t>
            </a:fld>
            <a:endParaRPr lang="en-US"/>
          </a:p>
        </p:txBody>
      </p:sp>
      <p:sp>
        <p:nvSpPr>
          <p:cNvPr id="6" name="Footer Placeholder 5">
            <a:extLst>
              <a:ext uri="{FF2B5EF4-FFF2-40B4-BE49-F238E27FC236}">
                <a16:creationId xmlns:a16="http://schemas.microsoft.com/office/drawing/2014/main" id="{891E666A-1AC4-1E63-BD76-83DA9C779C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43BD3F-D022-C275-49D8-0CCC1E183E7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1720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7D37-ABCA-5EE2-E3D2-609CBAC16A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733772-8F39-276F-E0B7-27953DF65F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6DEDC7-3286-4CBE-5A5D-37AF6656D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D0114A-D02C-18ED-1443-09DD27689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0AF65D-8A46-F111-C3DA-88FF30A36D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519CCE-F239-665E-1593-17E9C10ED114}"/>
              </a:ext>
            </a:extLst>
          </p:cNvPr>
          <p:cNvSpPr>
            <a:spLocks noGrp="1"/>
          </p:cNvSpPr>
          <p:nvPr>
            <p:ph type="dt" sz="half" idx="10"/>
          </p:nvPr>
        </p:nvSpPr>
        <p:spPr/>
        <p:txBody>
          <a:bodyPr/>
          <a:lstStyle/>
          <a:p>
            <a:fld id="{A8A9F1F3-208B-49A3-B337-9C8ACEB3E0E1}" type="datetime1">
              <a:rPr lang="en-US" smtClean="0"/>
              <a:t>2/1/2023</a:t>
            </a:fld>
            <a:endParaRPr lang="en-US"/>
          </a:p>
        </p:txBody>
      </p:sp>
      <p:sp>
        <p:nvSpPr>
          <p:cNvPr id="8" name="Footer Placeholder 7">
            <a:extLst>
              <a:ext uri="{FF2B5EF4-FFF2-40B4-BE49-F238E27FC236}">
                <a16:creationId xmlns:a16="http://schemas.microsoft.com/office/drawing/2014/main" id="{F5F23C7B-4DED-1A91-3C47-E60CA9FCA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946D29-1A54-2F79-249C-165B00A6330E}"/>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63330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64EA-1723-27F5-FC57-AEED36A110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333B70-BB95-B31C-F85B-8B174526D1BA}"/>
              </a:ext>
            </a:extLst>
          </p:cNvPr>
          <p:cNvSpPr>
            <a:spLocks noGrp="1"/>
          </p:cNvSpPr>
          <p:nvPr>
            <p:ph type="dt" sz="half" idx="10"/>
          </p:nvPr>
        </p:nvSpPr>
        <p:spPr/>
        <p:txBody>
          <a:bodyPr/>
          <a:lstStyle/>
          <a:p>
            <a:fld id="{27AF6CA6-7293-4AA2-A0E0-A3BF4416E786}" type="datetime1">
              <a:rPr lang="en-US" smtClean="0"/>
              <a:t>2/1/2023</a:t>
            </a:fld>
            <a:endParaRPr lang="en-US"/>
          </a:p>
        </p:txBody>
      </p:sp>
      <p:sp>
        <p:nvSpPr>
          <p:cNvPr id="4" name="Footer Placeholder 3">
            <a:extLst>
              <a:ext uri="{FF2B5EF4-FFF2-40B4-BE49-F238E27FC236}">
                <a16:creationId xmlns:a16="http://schemas.microsoft.com/office/drawing/2014/main" id="{5D7B3F00-8831-78A1-877D-4941E2C88E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92DDA0-A4E3-5920-DABB-E4E87F06E89E}"/>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82396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AC1B9C-00CD-B1C1-65AE-CEB9BE3424C2}"/>
              </a:ext>
            </a:extLst>
          </p:cNvPr>
          <p:cNvSpPr>
            <a:spLocks noGrp="1"/>
          </p:cNvSpPr>
          <p:nvPr>
            <p:ph type="dt" sz="half" idx="10"/>
          </p:nvPr>
        </p:nvSpPr>
        <p:spPr/>
        <p:txBody>
          <a:bodyPr/>
          <a:lstStyle/>
          <a:p>
            <a:fld id="{98D87016-7BCD-46FB-8EE3-AB6C369108B4}" type="datetime1">
              <a:rPr lang="en-US" smtClean="0"/>
              <a:t>2/1/2023</a:t>
            </a:fld>
            <a:endParaRPr lang="en-US"/>
          </a:p>
        </p:txBody>
      </p:sp>
      <p:sp>
        <p:nvSpPr>
          <p:cNvPr id="3" name="Footer Placeholder 2">
            <a:extLst>
              <a:ext uri="{FF2B5EF4-FFF2-40B4-BE49-F238E27FC236}">
                <a16:creationId xmlns:a16="http://schemas.microsoft.com/office/drawing/2014/main" id="{6CB5F875-A17F-56D8-EC48-5A47BDED92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26014E-571F-E65A-B4DE-7CD496A5DB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43081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76D0-CD4B-6523-9F77-4DF9E48F8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63E956-7B6C-1B35-3E78-02B474246A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4C4454D-F1C0-4621-1ADF-F57120539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F179D5-6517-012C-C280-98F8BD1896CD}"/>
              </a:ext>
            </a:extLst>
          </p:cNvPr>
          <p:cNvSpPr>
            <a:spLocks noGrp="1"/>
          </p:cNvSpPr>
          <p:nvPr>
            <p:ph type="dt" sz="half" idx="10"/>
          </p:nvPr>
        </p:nvSpPr>
        <p:spPr/>
        <p:txBody>
          <a:bodyPr/>
          <a:lstStyle/>
          <a:p>
            <a:fld id="{A1547011-1FFC-4EF8-9A2E-53B4AD2ADBD4}" type="datetime1">
              <a:rPr lang="en-US" smtClean="0"/>
              <a:t>2/1/2023</a:t>
            </a:fld>
            <a:endParaRPr lang="en-US"/>
          </a:p>
        </p:txBody>
      </p:sp>
      <p:sp>
        <p:nvSpPr>
          <p:cNvPr id="6" name="Footer Placeholder 5">
            <a:extLst>
              <a:ext uri="{FF2B5EF4-FFF2-40B4-BE49-F238E27FC236}">
                <a16:creationId xmlns:a16="http://schemas.microsoft.com/office/drawing/2014/main" id="{57DA65FD-4AD3-499C-9A69-E120AC91B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13BC8-B5A2-8EAB-5268-B594D748C550}"/>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94631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DB81-A68D-90FC-6E39-5572380750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FAC874-C027-72BD-BEE6-D2F7B9C872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EB1427-47CE-0F9B-A76B-0D9448DD5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F5F49-E690-52D7-986E-175A29039B46}"/>
              </a:ext>
            </a:extLst>
          </p:cNvPr>
          <p:cNvSpPr>
            <a:spLocks noGrp="1"/>
          </p:cNvSpPr>
          <p:nvPr>
            <p:ph type="dt" sz="half" idx="10"/>
          </p:nvPr>
        </p:nvSpPr>
        <p:spPr/>
        <p:txBody>
          <a:bodyPr/>
          <a:lstStyle/>
          <a:p>
            <a:fld id="{9562EB47-45B4-4EF5-A743-B4885DD2F060}" type="datetime1">
              <a:rPr lang="en-US" smtClean="0"/>
              <a:t>2/1/2023</a:t>
            </a:fld>
            <a:endParaRPr lang="en-US"/>
          </a:p>
        </p:txBody>
      </p:sp>
      <p:sp>
        <p:nvSpPr>
          <p:cNvPr id="6" name="Footer Placeholder 5">
            <a:extLst>
              <a:ext uri="{FF2B5EF4-FFF2-40B4-BE49-F238E27FC236}">
                <a16:creationId xmlns:a16="http://schemas.microsoft.com/office/drawing/2014/main" id="{4C3ED5D1-E2A7-0DCC-6099-7C123D127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F98F8C-E912-E947-7A44-0678E70E984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20714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C06FCC-8949-FD87-A8B4-8FC6723698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83E756-0109-29D8-12C1-65E39247C9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C49642-9585-0563-396E-4BE13F72BC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D24A4-5FEC-4062-8995-EB21925B3B40}" type="datetime1">
              <a:rPr lang="en-US" smtClean="0"/>
              <a:t>2/1/2023</a:t>
            </a:fld>
            <a:endParaRPr lang="en-US" sz="1000"/>
          </a:p>
        </p:txBody>
      </p:sp>
      <p:sp>
        <p:nvSpPr>
          <p:cNvPr id="5" name="Footer Placeholder 4">
            <a:extLst>
              <a:ext uri="{FF2B5EF4-FFF2-40B4-BE49-F238E27FC236}">
                <a16:creationId xmlns:a16="http://schemas.microsoft.com/office/drawing/2014/main" id="{1A25ED81-738B-DE0F-7A67-9347E14673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B93D455B-89FE-480F-DCDB-2F75A4EE35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47434-7036-48DB-A148-6B3D8EE75CDA}" type="slidenum">
              <a:rPr lang="en-US" smtClean="0"/>
              <a:pPr/>
              <a:t>‹#›</a:t>
            </a:fld>
            <a:endParaRPr lang="en-US" sz="1000"/>
          </a:p>
        </p:txBody>
      </p:sp>
    </p:spTree>
    <p:extLst>
      <p:ext uri="{BB962C8B-B14F-4D97-AF65-F5344CB8AC3E}">
        <p14:creationId xmlns:p14="http://schemas.microsoft.com/office/powerpoint/2010/main" val="70066080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1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ephenlawrenceday.org/" TargetMode="External"/><Relationship Id="rId7" Type="http://schemas.openxmlformats.org/officeDocument/2006/relationships/hyperlink" Target="https://www.blackhistorymonth.org.uk/" TargetMode="External"/><Relationship Id="rId2" Type="http://schemas.openxmlformats.org/officeDocument/2006/relationships/hyperlink" Target="https://www.raceequalitymatters.com/race-equality-week-2023-opening-event/" TargetMode="External"/><Relationship Id="rId1" Type="http://schemas.openxmlformats.org/officeDocument/2006/relationships/slideLayout" Target="../slideLayouts/slideLayout2.xml"/><Relationship Id="rId6" Type="http://schemas.openxmlformats.org/officeDocument/2006/relationships/hyperlink" Target="https://www.unesco.org/en/days/slave-trade-remembrance" TargetMode="External"/><Relationship Id="rId5" Type="http://schemas.openxmlformats.org/officeDocument/2006/relationships/hyperlink" Target="https://www.un.org/en/events/mandeladay/" TargetMode="External"/><Relationship Id="rId4" Type="http://schemas.openxmlformats.org/officeDocument/2006/relationships/hyperlink" Target="https://en.wikipedia.org/wiki/Windrush_Da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4C35B-8E52-A73C-037E-B4184C66C7C1}"/>
              </a:ext>
            </a:extLst>
          </p:cNvPr>
          <p:cNvSpPr>
            <a:spLocks noGrp="1"/>
          </p:cNvSpPr>
          <p:nvPr>
            <p:ph type="title"/>
          </p:nvPr>
        </p:nvSpPr>
        <p:spPr>
          <a:xfrm>
            <a:off x="117673" y="2535444"/>
            <a:ext cx="6589643" cy="1681969"/>
          </a:xfrm>
        </p:spPr>
        <p:txBody>
          <a:bodyPr anchor="b">
            <a:normAutofit/>
          </a:bodyPr>
          <a:lstStyle/>
          <a:p>
            <a:r>
              <a:rPr lang="en-GB" sz="3200" dirty="0">
                <a:solidFill>
                  <a:schemeClr val="tx1"/>
                </a:solidFill>
                <a:cs typeface="Calibri Light"/>
              </a:rPr>
              <a:t>Setting up a Black Members Self Organised Group (SOG) in your Branch - How to Guide</a:t>
            </a:r>
            <a:endParaRPr lang="en-GB" sz="3200" dirty="0">
              <a:solidFill>
                <a:schemeClr val="tx1"/>
              </a:solidFill>
            </a:endParaRPr>
          </a:p>
        </p:txBody>
      </p:sp>
      <p:sp>
        <p:nvSpPr>
          <p:cNvPr id="3" name="Content Placeholder 2">
            <a:extLst>
              <a:ext uri="{FF2B5EF4-FFF2-40B4-BE49-F238E27FC236}">
                <a16:creationId xmlns:a16="http://schemas.microsoft.com/office/drawing/2014/main" id="{816083BB-ABB9-B4D9-408E-C5D34F2C1EF4}"/>
              </a:ext>
            </a:extLst>
          </p:cNvPr>
          <p:cNvSpPr>
            <a:spLocks noGrp="1"/>
          </p:cNvSpPr>
          <p:nvPr>
            <p:ph idx="1"/>
          </p:nvPr>
        </p:nvSpPr>
        <p:spPr>
          <a:xfrm>
            <a:off x="117673" y="5203611"/>
            <a:ext cx="4606280" cy="1172981"/>
          </a:xfrm>
        </p:spPr>
        <p:txBody>
          <a:bodyPr anchor="t">
            <a:normAutofit fontScale="92500" lnSpcReduction="20000"/>
          </a:bodyPr>
          <a:lstStyle/>
          <a:p>
            <a:pPr marL="0" indent="0">
              <a:buNone/>
            </a:pPr>
            <a:r>
              <a:rPr lang="en-GB" sz="1800" dirty="0"/>
              <a:t>Mumta Erkadoo</a:t>
            </a:r>
            <a:endParaRPr lang="en-GB" sz="1800" dirty="0">
              <a:cs typeface="Arial"/>
            </a:endParaRPr>
          </a:p>
          <a:p>
            <a:pPr marL="0" indent="0">
              <a:buNone/>
            </a:pPr>
            <a:r>
              <a:rPr lang="en-GB" sz="1800" dirty="0"/>
              <a:t>Area Organiser</a:t>
            </a:r>
            <a:endParaRPr lang="en-GB" sz="1800" dirty="0">
              <a:cs typeface="Arial"/>
            </a:endParaRPr>
          </a:p>
          <a:p>
            <a:pPr marL="0" indent="0">
              <a:buNone/>
            </a:pPr>
            <a:r>
              <a:rPr lang="en-GB" sz="1800" dirty="0"/>
              <a:t>Secretary to SE Regional Black Members Committee</a:t>
            </a:r>
          </a:p>
        </p:txBody>
      </p:sp>
      <p:pic>
        <p:nvPicPr>
          <p:cNvPr id="23" name="Picture 4">
            <a:extLst>
              <a:ext uri="{FF2B5EF4-FFF2-40B4-BE49-F238E27FC236}">
                <a16:creationId xmlns:a16="http://schemas.microsoft.com/office/drawing/2014/main" id="{CCF4033A-7B58-4B84-9203-CF37CE783A18}"/>
              </a:ext>
            </a:extLst>
          </p:cNvPr>
          <p:cNvPicPr>
            <a:picLocks noChangeAspect="1"/>
          </p:cNvPicPr>
          <p:nvPr/>
        </p:nvPicPr>
        <p:blipFill rotWithShape="1">
          <a:blip r:embed="rId2"/>
          <a:srcRect l="7534" r="10112" b="-1"/>
          <a:stretch/>
        </p:blipFill>
        <p:spPr>
          <a:xfrm>
            <a:off x="7899594" y="2480836"/>
            <a:ext cx="3536756" cy="3536745"/>
          </a:xfrm>
          <a:prstGeom prst="rect">
            <a:avLst/>
          </a:prstGeom>
        </p:spPr>
      </p:pic>
      <p:pic>
        <p:nvPicPr>
          <p:cNvPr id="2050" name="Picture 2" descr="UNISON National">
            <a:extLst>
              <a:ext uri="{FF2B5EF4-FFF2-40B4-BE49-F238E27FC236}">
                <a16:creationId xmlns:a16="http://schemas.microsoft.com/office/drawing/2014/main" id="{C7A16212-3155-44EE-A920-BA77A10970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1459" y="49844"/>
            <a:ext cx="38100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08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0566-15C6-79AC-7229-42DD08542C74}"/>
              </a:ext>
            </a:extLst>
          </p:cNvPr>
          <p:cNvSpPr>
            <a:spLocks noGrp="1"/>
          </p:cNvSpPr>
          <p:nvPr>
            <p:ph type="title"/>
          </p:nvPr>
        </p:nvSpPr>
        <p:spPr>
          <a:xfrm>
            <a:off x="337625" y="154746"/>
            <a:ext cx="8328073" cy="1800664"/>
          </a:xfrm>
        </p:spPr>
        <p:txBody>
          <a:bodyPr>
            <a:normAutofit/>
          </a:bodyPr>
          <a:lstStyle/>
          <a:p>
            <a:r>
              <a:rPr lang="en-GB" sz="3600" dirty="0"/>
              <a:t>Branch Committee could help you </a:t>
            </a:r>
          </a:p>
        </p:txBody>
      </p:sp>
      <p:sp>
        <p:nvSpPr>
          <p:cNvPr id="3" name="Content Placeholder 2">
            <a:extLst>
              <a:ext uri="{FF2B5EF4-FFF2-40B4-BE49-F238E27FC236}">
                <a16:creationId xmlns:a16="http://schemas.microsoft.com/office/drawing/2014/main" id="{B37332AC-8594-9A91-36CC-500DAED81F9B}"/>
              </a:ext>
            </a:extLst>
          </p:cNvPr>
          <p:cNvSpPr>
            <a:spLocks noGrp="1"/>
          </p:cNvSpPr>
          <p:nvPr>
            <p:ph idx="1"/>
          </p:nvPr>
        </p:nvSpPr>
        <p:spPr>
          <a:xfrm>
            <a:off x="1097280" y="2264898"/>
            <a:ext cx="8525021" cy="4192173"/>
          </a:xfrm>
        </p:spPr>
        <p:txBody>
          <a:bodyPr vert="horz" lIns="91440" tIns="45720" rIns="91440" bIns="45720" rtlCol="0" anchor="t">
            <a:noAutofit/>
          </a:bodyPr>
          <a:lstStyle/>
          <a:p>
            <a:pPr>
              <a:buClr>
                <a:srgbClr val="92D050"/>
              </a:buClr>
              <a:buFont typeface="Wingdings" panose="05000000000000000000" pitchFamily="2" charset="2"/>
              <a:buChar char="q"/>
            </a:pPr>
            <a:r>
              <a:rPr lang="en-GB" sz="1800" dirty="0">
                <a:solidFill>
                  <a:schemeClr val="tx1"/>
                </a:solidFill>
                <a:cs typeface="Calibri"/>
              </a:rPr>
              <a:t>Finding out who your Black members are (If in doubt ask your regional officers)   </a:t>
            </a:r>
          </a:p>
          <a:p>
            <a:pPr>
              <a:buClr>
                <a:srgbClr val="92D050"/>
              </a:buClr>
              <a:buFont typeface="Wingdings" panose="05000000000000000000" pitchFamily="2" charset="2"/>
              <a:buChar char="q"/>
            </a:pPr>
            <a:r>
              <a:rPr lang="en-GB" sz="1800" dirty="0">
                <a:solidFill>
                  <a:schemeClr val="tx1"/>
                </a:solidFill>
                <a:cs typeface="Calibri"/>
              </a:rPr>
              <a:t>Providing opportunities for Black members to meet – promoting regional and nation events to all members - </a:t>
            </a:r>
            <a:r>
              <a:rPr lang="en-GB" sz="1800" dirty="0">
                <a:solidFill>
                  <a:schemeClr val="tx1"/>
                </a:solidFill>
                <a:ea typeface="+mn-lt"/>
                <a:cs typeface="+mn-lt"/>
              </a:rPr>
              <a:t>(2022 Year of Black Workers webinars – anyone can attend) we want members to find out about how they can support their colleagues</a:t>
            </a:r>
          </a:p>
          <a:p>
            <a:pPr>
              <a:buClr>
                <a:srgbClr val="92D050"/>
              </a:buClr>
              <a:buFont typeface="Wingdings" panose="05000000000000000000" pitchFamily="2" charset="2"/>
              <a:buChar char="q"/>
            </a:pPr>
            <a:r>
              <a:rPr lang="en-GB" sz="1800" dirty="0">
                <a:solidFill>
                  <a:schemeClr val="tx1"/>
                </a:solidFill>
                <a:cs typeface="Calibri"/>
              </a:rPr>
              <a:t> Encouraging members 'self-identify' as Black </a:t>
            </a:r>
            <a:endParaRPr lang="en-GB" sz="1800" dirty="0">
              <a:solidFill>
                <a:schemeClr val="tx1"/>
              </a:solidFill>
              <a:cs typeface="Arial" panose="020B0604020202020204"/>
            </a:endParaRPr>
          </a:p>
          <a:p>
            <a:pPr>
              <a:buClr>
                <a:srgbClr val="92D050"/>
              </a:buClr>
              <a:buFont typeface="Wingdings" panose="05000000000000000000" pitchFamily="2" charset="2"/>
              <a:buChar char="q"/>
            </a:pPr>
            <a:r>
              <a:rPr lang="en-GB" sz="1800" dirty="0">
                <a:solidFill>
                  <a:schemeClr val="tx1"/>
                </a:solidFill>
                <a:cs typeface="Calibri"/>
              </a:rPr>
              <a:t>Provide resources and support for the group including finances  </a:t>
            </a:r>
          </a:p>
          <a:p>
            <a:pPr>
              <a:buClr>
                <a:srgbClr val="92D050"/>
              </a:buClr>
              <a:buFont typeface="Wingdings" panose="05000000000000000000" pitchFamily="2" charset="2"/>
              <a:buChar char="q"/>
            </a:pPr>
            <a:r>
              <a:rPr lang="en-GB" sz="1800" dirty="0">
                <a:solidFill>
                  <a:schemeClr val="tx1"/>
                </a:solidFill>
                <a:cs typeface="Calibri"/>
              </a:rPr>
              <a:t>Ensuring Black members SOG is represented on the Branch committee by asking for reports at BC</a:t>
            </a:r>
          </a:p>
          <a:p>
            <a:pPr>
              <a:buClr>
                <a:srgbClr val="92D050"/>
              </a:buClr>
              <a:buFont typeface="Wingdings" panose="05000000000000000000" pitchFamily="2" charset="2"/>
              <a:buChar char="q"/>
            </a:pPr>
            <a:r>
              <a:rPr lang="en-GB" sz="1800" dirty="0">
                <a:solidFill>
                  <a:schemeClr val="tx1"/>
                </a:solidFill>
                <a:cs typeface="Calibri"/>
              </a:rPr>
              <a:t>Notify region when your SOG is established  </a:t>
            </a:r>
          </a:p>
          <a:p>
            <a:pPr>
              <a:buClr>
                <a:srgbClr val="92D050"/>
              </a:buClr>
              <a:buFont typeface="Wingdings" panose="05000000000000000000" pitchFamily="2" charset="2"/>
              <a:buChar char="q"/>
            </a:pPr>
            <a:r>
              <a:rPr lang="en-GB" sz="1800" dirty="0">
                <a:solidFill>
                  <a:schemeClr val="tx1"/>
                </a:solidFill>
                <a:cs typeface="Calibri"/>
              </a:rPr>
              <a:t>Encourage active SOG members to participate in Regional, National meetings and conferences  </a:t>
            </a:r>
          </a:p>
        </p:txBody>
      </p:sp>
    </p:spTree>
    <p:extLst>
      <p:ext uri="{BB962C8B-B14F-4D97-AF65-F5344CB8AC3E}">
        <p14:creationId xmlns:p14="http://schemas.microsoft.com/office/powerpoint/2010/main" val="2316742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B80C-3FB1-FF5E-FF23-9CC5521E5315}"/>
              </a:ext>
            </a:extLst>
          </p:cNvPr>
          <p:cNvSpPr>
            <a:spLocks noGrp="1"/>
          </p:cNvSpPr>
          <p:nvPr>
            <p:ph type="title"/>
          </p:nvPr>
        </p:nvSpPr>
        <p:spPr>
          <a:xfrm>
            <a:off x="838199" y="365125"/>
            <a:ext cx="7996311" cy="1745029"/>
          </a:xfrm>
        </p:spPr>
        <p:txBody>
          <a:bodyPr>
            <a:normAutofit/>
          </a:bodyPr>
          <a:lstStyle/>
          <a:p>
            <a:r>
              <a:rPr lang="en-GB" dirty="0"/>
              <a:t>What do you think a Black members SOG should look like? </a:t>
            </a:r>
          </a:p>
        </p:txBody>
      </p:sp>
      <p:sp>
        <p:nvSpPr>
          <p:cNvPr id="3" name="Content Placeholder 2">
            <a:extLst>
              <a:ext uri="{FF2B5EF4-FFF2-40B4-BE49-F238E27FC236}">
                <a16:creationId xmlns:a16="http://schemas.microsoft.com/office/drawing/2014/main" id="{66EB028D-4E23-AD5F-4067-7657C773C6EC}"/>
              </a:ext>
            </a:extLst>
          </p:cNvPr>
          <p:cNvSpPr>
            <a:spLocks noGrp="1"/>
          </p:cNvSpPr>
          <p:nvPr>
            <p:ph idx="1"/>
          </p:nvPr>
        </p:nvSpPr>
        <p:spPr>
          <a:xfrm>
            <a:off x="838200" y="2363371"/>
            <a:ext cx="10036126" cy="3813591"/>
          </a:xfrm>
        </p:spPr>
        <p:txBody>
          <a:bodyPr vert="horz" lIns="91440" tIns="45720" rIns="91440" bIns="45720" rtlCol="0" anchor="t">
            <a:noAutofit/>
          </a:bodyPr>
          <a:lstStyle/>
          <a:p>
            <a:r>
              <a:rPr lang="en-GB" sz="2200" u="sng" dirty="0">
                <a:solidFill>
                  <a:schemeClr val="tx1"/>
                </a:solidFill>
                <a:cs typeface="Calibri"/>
              </a:rPr>
              <a:t>There is no single model – each branch will have its own way which works for them! </a:t>
            </a:r>
          </a:p>
          <a:p>
            <a:endParaRPr lang="en-GB" sz="2200" u="sng" dirty="0">
              <a:solidFill>
                <a:schemeClr val="tx1"/>
              </a:solidFill>
              <a:cs typeface="Calibri"/>
            </a:endParaRPr>
          </a:p>
          <a:p>
            <a:pPr>
              <a:buClr>
                <a:srgbClr val="92D050"/>
              </a:buClr>
              <a:buFont typeface="Wingdings" panose="05000000000000000000" pitchFamily="2" charset="2"/>
              <a:buChar char="q"/>
            </a:pPr>
            <a:r>
              <a:rPr lang="en-GB" sz="2200" dirty="0">
                <a:solidFill>
                  <a:schemeClr val="tx1"/>
                </a:solidFill>
                <a:cs typeface="Calibri"/>
              </a:rPr>
              <a:t>SOG’s should follow UNISON’s Rule Book</a:t>
            </a:r>
          </a:p>
          <a:p>
            <a:pPr>
              <a:buClr>
                <a:srgbClr val="92D050"/>
              </a:buClr>
              <a:buFont typeface="Wingdings" panose="05000000000000000000" pitchFamily="2" charset="2"/>
              <a:buChar char="q"/>
            </a:pPr>
            <a:r>
              <a:rPr lang="en-GB" sz="2200" dirty="0">
                <a:solidFill>
                  <a:schemeClr val="tx1"/>
                </a:solidFill>
                <a:cs typeface="Calibri"/>
              </a:rPr>
              <a:t>Have meetings to network and discuss issues</a:t>
            </a:r>
          </a:p>
          <a:p>
            <a:pPr>
              <a:buClr>
                <a:srgbClr val="92D050"/>
              </a:buClr>
              <a:buFont typeface="Wingdings" panose="05000000000000000000" pitchFamily="2" charset="2"/>
              <a:buChar char="q"/>
            </a:pPr>
            <a:r>
              <a:rPr lang="en-US" sz="2200" dirty="0">
                <a:solidFill>
                  <a:schemeClr val="tx1"/>
                </a:solidFill>
                <a:cs typeface="Calibri"/>
              </a:rPr>
              <a:t>A flexible structure to maximise involvement </a:t>
            </a:r>
            <a:endParaRPr lang="en-US" sz="2200" dirty="0">
              <a:solidFill>
                <a:schemeClr val="tx1"/>
              </a:solidFill>
            </a:endParaRPr>
          </a:p>
          <a:p>
            <a:pPr>
              <a:buClr>
                <a:srgbClr val="92D050"/>
              </a:buClr>
              <a:buFont typeface="Wingdings" panose="05000000000000000000" pitchFamily="2" charset="2"/>
              <a:buChar char="q"/>
            </a:pPr>
            <a:r>
              <a:rPr lang="en-US" sz="2200" dirty="0">
                <a:solidFill>
                  <a:schemeClr val="tx1"/>
                </a:solidFill>
                <a:cs typeface="Calibri"/>
              </a:rPr>
              <a:t>Access to the group should be open to all members who identify as Black</a:t>
            </a:r>
          </a:p>
          <a:p>
            <a:pPr>
              <a:buClr>
                <a:srgbClr val="92D050"/>
              </a:buClr>
              <a:buFont typeface="Wingdings" panose="05000000000000000000" pitchFamily="2" charset="2"/>
              <a:buChar char="q"/>
            </a:pPr>
            <a:r>
              <a:rPr lang="en-US" sz="2200" dirty="0">
                <a:solidFill>
                  <a:schemeClr val="tx1"/>
                </a:solidFill>
                <a:cs typeface="Calibri"/>
              </a:rPr>
              <a:t>Members must be informed or communicated with - about the group so that they can join or tell their colleagues about it  </a:t>
            </a:r>
          </a:p>
          <a:p>
            <a:pPr>
              <a:buClr>
                <a:srgbClr val="92D050"/>
              </a:buClr>
              <a:buFont typeface="Wingdings" panose="05000000000000000000" pitchFamily="2" charset="2"/>
              <a:buChar char="q"/>
            </a:pPr>
            <a:r>
              <a:rPr lang="en-GB" sz="2200" dirty="0">
                <a:cs typeface="Calibri"/>
              </a:rPr>
              <a:t>A safe space to discuss issues and lived experiences pertinent to the group</a:t>
            </a:r>
            <a:endParaRPr lang="en-US" sz="2200" dirty="0">
              <a:solidFill>
                <a:schemeClr val="tx1"/>
              </a:solidFill>
              <a:cs typeface="Calibri"/>
            </a:endParaRPr>
          </a:p>
          <a:p>
            <a:pPr>
              <a:buClr>
                <a:srgbClr val="92D050"/>
              </a:buClr>
              <a:buFont typeface="Wingdings" panose="05000000000000000000" pitchFamily="2" charset="2"/>
              <a:buChar char="q"/>
            </a:pPr>
            <a:endParaRPr lang="en-US" sz="2200" dirty="0">
              <a:solidFill>
                <a:schemeClr val="tx1"/>
              </a:solidFill>
              <a:cs typeface="Calibri"/>
            </a:endParaRPr>
          </a:p>
          <a:p>
            <a:pPr marL="0" indent="0">
              <a:buClr>
                <a:srgbClr val="B1005E"/>
              </a:buClr>
              <a:buNone/>
            </a:pPr>
            <a:endParaRPr lang="en-US" dirty="0">
              <a:solidFill>
                <a:schemeClr val="tx1"/>
              </a:solidFill>
              <a:cs typeface="Arial" panose="020B0604020202020204"/>
            </a:endParaRPr>
          </a:p>
          <a:p>
            <a:pPr>
              <a:buClr>
                <a:srgbClr val="B1005E"/>
              </a:buClr>
            </a:pPr>
            <a:endParaRPr lang="en-GB" dirty="0">
              <a:solidFill>
                <a:schemeClr val="tx1"/>
              </a:solidFill>
              <a:cs typeface="Calibri"/>
            </a:endParaRPr>
          </a:p>
        </p:txBody>
      </p:sp>
    </p:spTree>
    <p:extLst>
      <p:ext uri="{BB962C8B-B14F-4D97-AF65-F5344CB8AC3E}">
        <p14:creationId xmlns:p14="http://schemas.microsoft.com/office/powerpoint/2010/main" val="11649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F7DC6-0C9B-4E48-9194-B37B57AD62A7}"/>
              </a:ext>
            </a:extLst>
          </p:cNvPr>
          <p:cNvSpPr>
            <a:spLocks noGrp="1"/>
          </p:cNvSpPr>
          <p:nvPr>
            <p:ph type="title"/>
          </p:nvPr>
        </p:nvSpPr>
        <p:spPr/>
        <p:txBody>
          <a:bodyPr/>
          <a:lstStyle/>
          <a:p>
            <a:r>
              <a:rPr lang="en-GB" dirty="0"/>
              <a:t>Setting up a SOG</a:t>
            </a:r>
          </a:p>
        </p:txBody>
      </p:sp>
      <p:sp>
        <p:nvSpPr>
          <p:cNvPr id="3" name="Content Placeholder 2">
            <a:extLst>
              <a:ext uri="{FF2B5EF4-FFF2-40B4-BE49-F238E27FC236}">
                <a16:creationId xmlns:a16="http://schemas.microsoft.com/office/drawing/2014/main" id="{0CCADEC5-6EC7-46AA-AFF3-1C9CFFBE78CF}"/>
              </a:ext>
            </a:extLst>
          </p:cNvPr>
          <p:cNvSpPr>
            <a:spLocks noGrp="1"/>
          </p:cNvSpPr>
          <p:nvPr>
            <p:ph idx="1"/>
          </p:nvPr>
        </p:nvSpPr>
        <p:spPr/>
        <p:txBody>
          <a:bodyPr vert="horz" lIns="0" tIns="45720" rIns="0" bIns="45720" rtlCol="0" anchor="t">
            <a:normAutofit/>
          </a:bodyPr>
          <a:lstStyle/>
          <a:p>
            <a:r>
              <a:rPr lang="en-GB" sz="2400" dirty="0">
                <a:solidFill>
                  <a:schemeClr val="tx1"/>
                </a:solidFill>
              </a:rPr>
              <a:t>Think about your branch and how it would benefit from a Black Member’s SOG. Using what we have spoken about so far, write down how you think you could set up a Black members SOG:</a:t>
            </a:r>
            <a:endParaRPr lang="en-GB" sz="2400" dirty="0">
              <a:solidFill>
                <a:schemeClr val="tx1"/>
              </a:solidFill>
              <a:cs typeface="Arial"/>
            </a:endParaRPr>
          </a:p>
          <a:p>
            <a:endParaRPr lang="en-GB" sz="2400" dirty="0">
              <a:solidFill>
                <a:schemeClr val="tx1"/>
              </a:solidFill>
            </a:endParaRPr>
          </a:p>
          <a:p>
            <a:r>
              <a:rPr lang="en-GB" sz="2400" dirty="0">
                <a:solidFill>
                  <a:schemeClr val="tx1"/>
                </a:solidFill>
              </a:rPr>
              <a:t>Think about:</a:t>
            </a:r>
            <a:endParaRPr lang="en-GB" sz="2400" dirty="0">
              <a:solidFill>
                <a:schemeClr val="tx1"/>
              </a:solidFill>
              <a:cs typeface="Arial"/>
            </a:endParaRPr>
          </a:p>
          <a:p>
            <a:endParaRPr lang="en-GB" sz="2400" dirty="0">
              <a:solidFill>
                <a:schemeClr val="tx1"/>
              </a:solidFill>
            </a:endParaRPr>
          </a:p>
          <a:p>
            <a:pPr>
              <a:buFont typeface="Wingdings" panose="05000000000000000000" pitchFamily="2" charset="2"/>
              <a:buChar char="q"/>
            </a:pPr>
            <a:r>
              <a:rPr lang="en-GB" sz="2400" dirty="0">
                <a:solidFill>
                  <a:schemeClr val="tx1"/>
                </a:solidFill>
              </a:rPr>
              <a:t>Who, what, where when and how</a:t>
            </a:r>
            <a:endParaRPr lang="en-GB" sz="2400" dirty="0">
              <a:solidFill>
                <a:schemeClr val="tx1"/>
              </a:solidFill>
              <a:cs typeface="Arial"/>
            </a:endParaRPr>
          </a:p>
          <a:p>
            <a:pPr>
              <a:buFont typeface="Wingdings" panose="05000000000000000000" pitchFamily="2" charset="2"/>
              <a:buChar char="q"/>
            </a:pPr>
            <a:r>
              <a:rPr lang="en-GB" sz="2400" dirty="0">
                <a:solidFill>
                  <a:schemeClr val="tx1"/>
                </a:solidFill>
              </a:rPr>
              <a:t>Remember the UNISON rule book and how this would impact your plan</a:t>
            </a:r>
            <a:endParaRPr lang="en-GB" sz="2400" dirty="0">
              <a:solidFill>
                <a:schemeClr val="tx1"/>
              </a:solidFill>
              <a:cs typeface="Arial"/>
            </a:endParaRPr>
          </a:p>
        </p:txBody>
      </p:sp>
    </p:spTree>
    <p:extLst>
      <p:ext uri="{BB962C8B-B14F-4D97-AF65-F5344CB8AC3E}">
        <p14:creationId xmlns:p14="http://schemas.microsoft.com/office/powerpoint/2010/main" val="140555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74E8-8307-B24E-E95C-DB73B98D94AF}"/>
              </a:ext>
            </a:extLst>
          </p:cNvPr>
          <p:cNvSpPr>
            <a:spLocks noGrp="1"/>
          </p:cNvSpPr>
          <p:nvPr>
            <p:ph type="title"/>
          </p:nvPr>
        </p:nvSpPr>
        <p:spPr/>
        <p:txBody>
          <a:bodyPr>
            <a:normAutofit/>
          </a:bodyPr>
          <a:lstStyle/>
          <a:p>
            <a:r>
              <a:rPr lang="en-GB"/>
              <a:t>Before Approaching the Branch</a:t>
            </a:r>
          </a:p>
        </p:txBody>
      </p:sp>
      <p:sp>
        <p:nvSpPr>
          <p:cNvPr id="3" name="Content Placeholder 2">
            <a:extLst>
              <a:ext uri="{FF2B5EF4-FFF2-40B4-BE49-F238E27FC236}">
                <a16:creationId xmlns:a16="http://schemas.microsoft.com/office/drawing/2014/main" id="{7880450A-1998-79BF-9455-A5A8B38FC95D}"/>
              </a:ext>
            </a:extLst>
          </p:cNvPr>
          <p:cNvSpPr>
            <a:spLocks noGrp="1"/>
          </p:cNvSpPr>
          <p:nvPr>
            <p:ph idx="1"/>
          </p:nvPr>
        </p:nvSpPr>
        <p:spPr/>
        <p:txBody>
          <a:bodyPr vert="horz" lIns="91440" tIns="45720" rIns="91440" bIns="45720" rtlCol="0" anchor="t">
            <a:normAutofit/>
          </a:bodyPr>
          <a:lstStyle/>
          <a:p>
            <a:r>
              <a:rPr lang="en-GB" sz="2400" u="sng" dirty="0">
                <a:solidFill>
                  <a:schemeClr val="tx1"/>
                </a:solidFill>
                <a:cs typeface="Calibri"/>
              </a:rPr>
              <a:t>Do some research:</a:t>
            </a:r>
          </a:p>
          <a:p>
            <a:pPr>
              <a:buClr>
                <a:srgbClr val="92D050"/>
              </a:buClr>
              <a:buFont typeface="Wingdings" panose="05000000000000000000" pitchFamily="2" charset="2"/>
              <a:buChar char="q"/>
            </a:pPr>
            <a:r>
              <a:rPr lang="en-GB" sz="2400" dirty="0">
                <a:solidFill>
                  <a:schemeClr val="tx1"/>
                </a:solidFill>
                <a:cs typeface="Calibri"/>
              </a:rPr>
              <a:t>Analysis and mapping, where do your Black members work is there a time that would suit them to meet? </a:t>
            </a:r>
            <a:endParaRPr lang="en-US" sz="2400" dirty="0">
              <a:solidFill>
                <a:schemeClr val="tx1"/>
              </a:solidFill>
              <a:cs typeface="Calibri"/>
            </a:endParaRPr>
          </a:p>
          <a:p>
            <a:pPr>
              <a:buClr>
                <a:srgbClr val="92D050"/>
              </a:buClr>
              <a:buFont typeface="Wingdings" panose="05000000000000000000" pitchFamily="2" charset="2"/>
              <a:buChar char="q"/>
            </a:pPr>
            <a:r>
              <a:rPr lang="en-GB" sz="2400" dirty="0">
                <a:solidFill>
                  <a:schemeClr val="tx1"/>
                </a:solidFill>
                <a:cs typeface="Calibri"/>
              </a:rPr>
              <a:t>Understanding and highlighting that members can 'self-identify' as Black to attend</a:t>
            </a:r>
          </a:p>
          <a:p>
            <a:pPr>
              <a:buClr>
                <a:srgbClr val="92D050"/>
              </a:buClr>
              <a:buFont typeface="Wingdings" panose="05000000000000000000" pitchFamily="2" charset="2"/>
              <a:buChar char="q"/>
            </a:pPr>
            <a:r>
              <a:rPr lang="en-GB" sz="2400" dirty="0">
                <a:solidFill>
                  <a:schemeClr val="tx1"/>
                </a:solidFill>
                <a:ea typeface="+mn-lt"/>
                <a:cs typeface="+mn-lt"/>
              </a:rPr>
              <a:t>What is the Branch view on Self Organising Groups have the Branch had success before – what happened?</a:t>
            </a:r>
          </a:p>
          <a:p>
            <a:pPr>
              <a:buClr>
                <a:srgbClr val="92D050"/>
              </a:buClr>
              <a:buFont typeface="Wingdings" panose="05000000000000000000" pitchFamily="2" charset="2"/>
              <a:buChar char="q"/>
            </a:pPr>
            <a:r>
              <a:rPr lang="en-GB" sz="2400" dirty="0">
                <a:solidFill>
                  <a:schemeClr val="tx1"/>
                </a:solidFill>
                <a:cs typeface="Calibri"/>
              </a:rPr>
              <a:t>Think about the finance you might need - a budget may include hiring a space to meet, or meeting in a public place? Creating posters, leaflets to advertise,  email or posting invites or tie your event advertising into an AGM mail out? </a:t>
            </a:r>
          </a:p>
        </p:txBody>
      </p:sp>
    </p:spTree>
    <p:extLst>
      <p:ext uri="{BB962C8B-B14F-4D97-AF65-F5344CB8AC3E}">
        <p14:creationId xmlns:p14="http://schemas.microsoft.com/office/powerpoint/2010/main" val="2253319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7F6D6-AA4D-5BD8-0736-D1F73ECAC799}"/>
              </a:ext>
            </a:extLst>
          </p:cNvPr>
          <p:cNvSpPr>
            <a:spLocks noGrp="1"/>
          </p:cNvSpPr>
          <p:nvPr>
            <p:ph type="title"/>
          </p:nvPr>
        </p:nvSpPr>
        <p:spPr>
          <a:xfrm>
            <a:off x="838200" y="548640"/>
            <a:ext cx="8193258" cy="1631852"/>
          </a:xfrm>
        </p:spPr>
        <p:txBody>
          <a:bodyPr>
            <a:normAutofit/>
          </a:bodyPr>
          <a:lstStyle/>
          <a:p>
            <a:r>
              <a:rPr lang="en-GB" dirty="0"/>
              <a:t>Raise your proposal to the Branch </a:t>
            </a:r>
          </a:p>
        </p:txBody>
      </p:sp>
      <p:sp>
        <p:nvSpPr>
          <p:cNvPr id="3" name="Content Placeholder 2">
            <a:extLst>
              <a:ext uri="{FF2B5EF4-FFF2-40B4-BE49-F238E27FC236}">
                <a16:creationId xmlns:a16="http://schemas.microsoft.com/office/drawing/2014/main" id="{B3EDFFA9-854B-613A-2B29-79F51D2B9777}"/>
              </a:ext>
            </a:extLst>
          </p:cNvPr>
          <p:cNvSpPr>
            <a:spLocks noGrp="1"/>
          </p:cNvSpPr>
          <p:nvPr>
            <p:ph idx="1"/>
          </p:nvPr>
        </p:nvSpPr>
        <p:spPr>
          <a:xfrm>
            <a:off x="838200" y="2461845"/>
            <a:ext cx="9825111" cy="3715117"/>
          </a:xfrm>
        </p:spPr>
        <p:txBody>
          <a:bodyPr vert="horz" lIns="91440" tIns="45720" rIns="91440" bIns="45720" rtlCol="0" anchor="t">
            <a:normAutofit/>
          </a:bodyPr>
          <a:lstStyle/>
          <a:p>
            <a:pPr>
              <a:lnSpc>
                <a:spcPct val="170000"/>
              </a:lnSpc>
              <a:buClr>
                <a:srgbClr val="92D050"/>
              </a:buClr>
              <a:buFont typeface="Wingdings" panose="05000000000000000000" pitchFamily="2" charset="2"/>
              <a:buChar char="q"/>
            </a:pPr>
            <a:r>
              <a:rPr lang="en-GB" sz="2400" dirty="0">
                <a:solidFill>
                  <a:schemeClr val="tx1"/>
                </a:solidFill>
                <a:cs typeface="Calibri"/>
              </a:rPr>
              <a:t>Talk through your ideas and ask for support from the Branch Sec or Equality Officer </a:t>
            </a:r>
            <a:endParaRPr lang="en-US" dirty="0">
              <a:solidFill>
                <a:schemeClr val="tx1"/>
              </a:solidFill>
            </a:endParaRPr>
          </a:p>
          <a:p>
            <a:pPr marL="0" indent="0">
              <a:lnSpc>
                <a:spcPct val="120000"/>
              </a:lnSpc>
              <a:buClr>
                <a:srgbClr val="92D050"/>
              </a:buClr>
              <a:buNone/>
            </a:pPr>
            <a:r>
              <a:rPr lang="en-GB" sz="2400" b="1" u="sng" dirty="0">
                <a:solidFill>
                  <a:schemeClr val="tx1"/>
                </a:solidFill>
                <a:cs typeface="Calibri"/>
              </a:rPr>
              <a:t>Once approval is given </a:t>
            </a:r>
          </a:p>
          <a:p>
            <a:pPr>
              <a:lnSpc>
                <a:spcPct val="120000"/>
              </a:lnSpc>
              <a:buClr>
                <a:srgbClr val="92D050"/>
              </a:buClr>
              <a:buFont typeface="Wingdings" panose="05000000000000000000" pitchFamily="2" charset="2"/>
              <a:buChar char="q"/>
            </a:pPr>
            <a:r>
              <a:rPr lang="en-GB" sz="2400" dirty="0">
                <a:solidFill>
                  <a:schemeClr val="tx1"/>
                </a:solidFill>
                <a:cs typeface="Calibri"/>
              </a:rPr>
              <a:t>Plan a meeting of Black members</a:t>
            </a:r>
          </a:p>
          <a:p>
            <a:pPr marL="0" indent="0">
              <a:lnSpc>
                <a:spcPct val="120000"/>
              </a:lnSpc>
              <a:buClr>
                <a:srgbClr val="92D050"/>
              </a:buClr>
              <a:buNone/>
            </a:pPr>
            <a:r>
              <a:rPr lang="en-GB" sz="2400" dirty="0">
                <a:solidFill>
                  <a:schemeClr val="tx1"/>
                </a:solidFill>
                <a:cs typeface="Calibri"/>
              </a:rPr>
              <a:t>   </a:t>
            </a:r>
          </a:p>
        </p:txBody>
      </p:sp>
    </p:spTree>
    <p:extLst>
      <p:ext uri="{BB962C8B-B14F-4D97-AF65-F5344CB8AC3E}">
        <p14:creationId xmlns:p14="http://schemas.microsoft.com/office/powerpoint/2010/main" val="137479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954D-786F-46CA-F172-3470839BCDB7}"/>
              </a:ext>
            </a:extLst>
          </p:cNvPr>
          <p:cNvSpPr>
            <a:spLocks noGrp="1"/>
          </p:cNvSpPr>
          <p:nvPr>
            <p:ph type="title"/>
          </p:nvPr>
        </p:nvSpPr>
        <p:spPr>
          <a:xfrm>
            <a:off x="1097280" y="286603"/>
            <a:ext cx="10058400" cy="1450757"/>
          </a:xfrm>
        </p:spPr>
        <p:txBody>
          <a:bodyPr>
            <a:normAutofit/>
          </a:bodyPr>
          <a:lstStyle/>
          <a:p>
            <a:r>
              <a:rPr lang="en-GB" dirty="0"/>
              <a:t>2023 Year of Black Workers </a:t>
            </a:r>
            <a:br>
              <a:rPr lang="en-GB" dirty="0"/>
            </a:br>
            <a:r>
              <a:rPr lang="en-GB" dirty="0"/>
              <a:t>what could a SOG do? </a:t>
            </a:r>
          </a:p>
        </p:txBody>
      </p:sp>
      <p:graphicFrame>
        <p:nvGraphicFramePr>
          <p:cNvPr id="18" name="Content Placeholder 2">
            <a:extLst>
              <a:ext uri="{FF2B5EF4-FFF2-40B4-BE49-F238E27FC236}">
                <a16:creationId xmlns:a16="http://schemas.microsoft.com/office/drawing/2014/main" id="{21DE7782-69E1-CA5E-18F7-6C1B480D8D3C}"/>
              </a:ext>
            </a:extLst>
          </p:cNvPr>
          <p:cNvGraphicFramePr>
            <a:graphicFrameLocks noGrp="1"/>
          </p:cNvGraphicFramePr>
          <p:nvPr>
            <p:ph idx="1"/>
            <p:extLst>
              <p:ext uri="{D42A27DB-BD31-4B8C-83A1-F6EECF244321}">
                <p14:modId xmlns:p14="http://schemas.microsoft.com/office/powerpoint/2010/main" val="159213789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464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6047A-5957-B830-2F1D-A1678D304FB4}"/>
              </a:ext>
            </a:extLst>
          </p:cNvPr>
          <p:cNvSpPr>
            <a:spLocks noGrp="1"/>
          </p:cNvSpPr>
          <p:nvPr>
            <p:ph type="title"/>
          </p:nvPr>
        </p:nvSpPr>
        <p:spPr>
          <a:xfrm>
            <a:off x="1097280" y="295422"/>
            <a:ext cx="7666892" cy="1441938"/>
          </a:xfrm>
        </p:spPr>
        <p:txBody>
          <a:bodyPr>
            <a:normAutofit/>
          </a:bodyPr>
          <a:lstStyle/>
          <a:p>
            <a:r>
              <a:rPr lang="en-GB" dirty="0"/>
              <a:t>Considerations for Meetings</a:t>
            </a:r>
          </a:p>
        </p:txBody>
      </p:sp>
      <p:graphicFrame>
        <p:nvGraphicFramePr>
          <p:cNvPr id="5" name="Content Placeholder 2">
            <a:extLst>
              <a:ext uri="{FF2B5EF4-FFF2-40B4-BE49-F238E27FC236}">
                <a16:creationId xmlns:a16="http://schemas.microsoft.com/office/drawing/2014/main" id="{92A6F5EC-4B68-7377-568F-0EC4A9591619}"/>
              </a:ext>
            </a:extLst>
          </p:cNvPr>
          <p:cNvGraphicFramePr>
            <a:graphicFrameLocks noGrp="1"/>
          </p:cNvGraphicFramePr>
          <p:nvPr>
            <p:ph idx="1"/>
            <p:extLst>
              <p:ext uri="{D42A27DB-BD31-4B8C-83A1-F6EECF244321}">
                <p14:modId xmlns:p14="http://schemas.microsoft.com/office/powerpoint/2010/main" val="104811930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6453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9E64D-AEA9-7239-959C-698D0CF480AA}"/>
              </a:ext>
            </a:extLst>
          </p:cNvPr>
          <p:cNvSpPr>
            <a:spLocks noGrp="1"/>
          </p:cNvSpPr>
          <p:nvPr>
            <p:ph type="title"/>
          </p:nvPr>
        </p:nvSpPr>
        <p:spPr/>
        <p:txBody>
          <a:bodyPr/>
          <a:lstStyle/>
          <a:p>
            <a:r>
              <a:rPr lang="en-GB"/>
              <a:t>The First Meeting</a:t>
            </a:r>
          </a:p>
        </p:txBody>
      </p:sp>
      <p:sp>
        <p:nvSpPr>
          <p:cNvPr id="3" name="Content Placeholder 2">
            <a:extLst>
              <a:ext uri="{FF2B5EF4-FFF2-40B4-BE49-F238E27FC236}">
                <a16:creationId xmlns:a16="http://schemas.microsoft.com/office/drawing/2014/main" id="{C5A9AC28-B74F-0205-C470-DCAF8702D915}"/>
              </a:ext>
            </a:extLst>
          </p:cNvPr>
          <p:cNvSpPr>
            <a:spLocks noGrp="1"/>
          </p:cNvSpPr>
          <p:nvPr>
            <p:ph idx="1"/>
          </p:nvPr>
        </p:nvSpPr>
        <p:spPr>
          <a:xfrm>
            <a:off x="838200" y="1690688"/>
            <a:ext cx="10515600" cy="4802187"/>
          </a:xfrm>
        </p:spPr>
        <p:txBody>
          <a:bodyPr vert="horz" lIns="91440" tIns="45720" rIns="91440" bIns="45720" rtlCol="0" anchor="t">
            <a:normAutofit fontScale="92500"/>
          </a:bodyPr>
          <a:lstStyle/>
          <a:p>
            <a:pPr>
              <a:buClr>
                <a:srgbClr val="92D050"/>
              </a:buClr>
              <a:buFont typeface="Wingdings" panose="05000000000000000000" pitchFamily="2" charset="2"/>
              <a:buChar char="q"/>
            </a:pPr>
            <a:r>
              <a:rPr lang="en-GB" dirty="0">
                <a:cs typeface="Calibri"/>
              </a:rPr>
              <a:t>Plan – an agenda might help you – who is going to say what</a:t>
            </a:r>
          </a:p>
          <a:p>
            <a:pPr>
              <a:buClr>
                <a:srgbClr val="92D050"/>
              </a:buClr>
              <a:buFont typeface="Wingdings" panose="05000000000000000000" pitchFamily="2" charset="2"/>
              <a:buChar char="q"/>
            </a:pPr>
            <a:r>
              <a:rPr lang="en-GB" dirty="0">
                <a:cs typeface="Calibri"/>
              </a:rPr>
              <a:t>Fully accessible venue </a:t>
            </a:r>
          </a:p>
          <a:p>
            <a:pPr>
              <a:buClr>
                <a:srgbClr val="92D050"/>
              </a:buClr>
              <a:buFont typeface="Wingdings" panose="05000000000000000000" pitchFamily="2" charset="2"/>
              <a:buChar char="q"/>
            </a:pPr>
            <a:r>
              <a:rPr lang="en-GB" dirty="0">
                <a:cs typeface="Calibri"/>
              </a:rPr>
              <a:t>Best time – and duration, lunchtime or after shift? Limit to an hour and a half? </a:t>
            </a:r>
          </a:p>
          <a:p>
            <a:pPr>
              <a:buClr>
                <a:srgbClr val="92D050"/>
              </a:buClr>
              <a:buFont typeface="Wingdings" panose="05000000000000000000" pitchFamily="2" charset="2"/>
              <a:buChar char="q"/>
            </a:pPr>
            <a:r>
              <a:rPr lang="en-GB" dirty="0">
                <a:cs typeface="Calibri"/>
              </a:rPr>
              <a:t>Refreshments (ask the branch for tea coffee and a sandwich or cakes?)  </a:t>
            </a:r>
          </a:p>
          <a:p>
            <a:pPr>
              <a:buClr>
                <a:srgbClr val="92D050"/>
              </a:buClr>
              <a:buFont typeface="Wingdings" panose="05000000000000000000" pitchFamily="2" charset="2"/>
              <a:buChar char="q"/>
            </a:pPr>
            <a:r>
              <a:rPr lang="en-GB" dirty="0">
                <a:cs typeface="Calibri"/>
              </a:rPr>
              <a:t>Have time for questions and ideas – find out what the members want from future meetings, how they want the Black members SOG to run   </a:t>
            </a:r>
          </a:p>
          <a:p>
            <a:pPr>
              <a:buClr>
                <a:srgbClr val="92D050"/>
              </a:buClr>
              <a:buFont typeface="Wingdings" panose="05000000000000000000" pitchFamily="2" charset="2"/>
              <a:buChar char="q"/>
            </a:pPr>
            <a:r>
              <a:rPr lang="en-GB" dirty="0">
                <a:cs typeface="Calibri"/>
              </a:rPr>
              <a:t>Next steps and who is going to take them </a:t>
            </a:r>
          </a:p>
          <a:p>
            <a:pPr>
              <a:buClr>
                <a:srgbClr val="92D050"/>
              </a:buClr>
              <a:buFont typeface="Wingdings" panose="05000000000000000000" pitchFamily="2" charset="2"/>
              <a:buChar char="q"/>
            </a:pPr>
            <a:r>
              <a:rPr lang="en-GB" dirty="0">
                <a:cs typeface="Calibri"/>
              </a:rPr>
              <a:t>If a handful turn up - don’t be disappointed – from small acorns ...if a small group has identified something it wants to do – go with it, more will follow ..  </a:t>
            </a:r>
          </a:p>
        </p:txBody>
      </p:sp>
    </p:spTree>
    <p:extLst>
      <p:ext uri="{BB962C8B-B14F-4D97-AF65-F5344CB8AC3E}">
        <p14:creationId xmlns:p14="http://schemas.microsoft.com/office/powerpoint/2010/main" val="249891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C79E-724B-8705-3D09-6D9FACD9E2FF}"/>
              </a:ext>
            </a:extLst>
          </p:cNvPr>
          <p:cNvSpPr>
            <a:spLocks noGrp="1"/>
          </p:cNvSpPr>
          <p:nvPr>
            <p:ph type="title"/>
          </p:nvPr>
        </p:nvSpPr>
        <p:spPr>
          <a:xfrm>
            <a:off x="492370" y="605896"/>
            <a:ext cx="3084844" cy="5646208"/>
          </a:xfrm>
        </p:spPr>
        <p:txBody>
          <a:bodyPr anchor="ctr">
            <a:normAutofit/>
          </a:bodyPr>
          <a:lstStyle/>
          <a:p>
            <a:r>
              <a:rPr lang="en-GB" sz="3600">
                <a:solidFill>
                  <a:srgbClr val="FFFFFF"/>
                </a:solidFill>
              </a:rPr>
              <a:t>How to keep you Black members SOG going? </a:t>
            </a:r>
          </a:p>
        </p:txBody>
      </p:sp>
      <p:sp>
        <p:nvSpPr>
          <p:cNvPr id="7" name="Content Placeholder 2">
            <a:extLst>
              <a:ext uri="{FF2B5EF4-FFF2-40B4-BE49-F238E27FC236}">
                <a16:creationId xmlns:a16="http://schemas.microsoft.com/office/drawing/2014/main" id="{C1BA708E-6A32-A13D-8191-E68F144AF3A8}"/>
              </a:ext>
            </a:extLst>
          </p:cNvPr>
          <p:cNvSpPr>
            <a:spLocks noGrp="1"/>
          </p:cNvSpPr>
          <p:nvPr>
            <p:ph idx="1"/>
          </p:nvPr>
        </p:nvSpPr>
        <p:spPr>
          <a:xfrm>
            <a:off x="718656" y="732505"/>
            <a:ext cx="6413663" cy="5646208"/>
          </a:xfrm>
        </p:spPr>
        <p:txBody>
          <a:bodyPr vert="horz" lIns="91440" tIns="45720" rIns="91440" bIns="45720" rtlCol="0" anchor="ctr">
            <a:normAutofit/>
          </a:bodyPr>
          <a:lstStyle/>
          <a:p>
            <a:pPr marL="0" indent="0">
              <a:buClr>
                <a:srgbClr val="92D050"/>
              </a:buClr>
              <a:buNone/>
            </a:pPr>
            <a:r>
              <a:rPr lang="en-GB" sz="1600" u="sng" dirty="0">
                <a:cs typeface="Calibri"/>
              </a:rPr>
              <a:t>If you call meetings and very few show up – what do you do?</a:t>
            </a:r>
          </a:p>
          <a:p>
            <a:pPr>
              <a:buClr>
                <a:srgbClr val="92D050"/>
              </a:buClr>
              <a:buFont typeface="Wingdings" panose="05000000000000000000" pitchFamily="2" charset="2"/>
              <a:buChar char="q"/>
            </a:pPr>
            <a:r>
              <a:rPr lang="en-GB" sz="1600" dirty="0">
                <a:cs typeface="Calibri"/>
              </a:rPr>
              <a:t>Recognise that something needs to change </a:t>
            </a:r>
          </a:p>
          <a:p>
            <a:pPr>
              <a:buClr>
                <a:srgbClr val="92D050"/>
              </a:buClr>
              <a:buFont typeface="Wingdings" panose="05000000000000000000" pitchFamily="2" charset="2"/>
              <a:buChar char="q"/>
            </a:pPr>
            <a:r>
              <a:rPr lang="en-GB" sz="1600" dirty="0">
                <a:cs typeface="Calibri"/>
              </a:rPr>
              <a:t>Ask why – would a newsletter, regular email or other social media work more effectively?</a:t>
            </a:r>
          </a:p>
          <a:p>
            <a:pPr>
              <a:buClr>
                <a:srgbClr val="92D050"/>
              </a:buClr>
              <a:buFont typeface="Wingdings" panose="05000000000000000000" pitchFamily="2" charset="2"/>
              <a:buChar char="q"/>
            </a:pPr>
            <a:r>
              <a:rPr lang="en-GB" sz="1600" dirty="0">
                <a:cs typeface="Calibri"/>
              </a:rPr>
              <a:t>During the pandemic many have had to use Teams or Zoom - would that work? </a:t>
            </a:r>
          </a:p>
          <a:p>
            <a:pPr>
              <a:buClr>
                <a:srgbClr val="92D050"/>
              </a:buClr>
              <a:buFont typeface="Wingdings" panose="05000000000000000000" pitchFamily="2" charset="2"/>
              <a:buChar char="q"/>
            </a:pPr>
            <a:r>
              <a:rPr lang="en-GB" sz="1600" dirty="0">
                <a:cs typeface="Calibri"/>
              </a:rPr>
              <a:t>Keep the channels of communication open so that Black members know where to go to for help and advice </a:t>
            </a:r>
          </a:p>
          <a:p>
            <a:pPr>
              <a:buClr>
                <a:srgbClr val="92D050"/>
              </a:buClr>
              <a:buFont typeface="Wingdings" panose="05000000000000000000" pitchFamily="2" charset="2"/>
              <a:buChar char="q"/>
            </a:pPr>
            <a:r>
              <a:rPr lang="en-GB" sz="1600" dirty="0">
                <a:cs typeface="Calibri"/>
              </a:rPr>
              <a:t>It's important to keep trying to bring Black members together who may be affected by similar issues</a:t>
            </a:r>
          </a:p>
          <a:p>
            <a:pPr>
              <a:buClr>
                <a:srgbClr val="92D050"/>
              </a:buClr>
              <a:buFont typeface="Wingdings" panose="05000000000000000000" pitchFamily="2" charset="2"/>
              <a:buChar char="q"/>
            </a:pPr>
            <a:r>
              <a:rPr lang="en-GB" sz="1600" dirty="0">
                <a:cs typeface="Calibri"/>
              </a:rPr>
              <a:t>Put on a training or personal development event – have an outside speaker – region can help with this too </a:t>
            </a:r>
          </a:p>
          <a:p>
            <a:pPr>
              <a:buClr>
                <a:srgbClr val="92D050"/>
              </a:buClr>
              <a:buFont typeface="Wingdings" panose="05000000000000000000" pitchFamily="2" charset="2"/>
              <a:buChar char="q"/>
            </a:pPr>
            <a:r>
              <a:rPr lang="en-GB" sz="1600" dirty="0">
                <a:cs typeface="Calibri"/>
              </a:rPr>
              <a:t>Organise something lighter – a social event, craft show or demonstration of alternative therapies  </a:t>
            </a:r>
          </a:p>
          <a:p>
            <a:pPr>
              <a:buClr>
                <a:srgbClr val="92D050"/>
              </a:buClr>
              <a:buFont typeface="Wingdings" panose="05000000000000000000" pitchFamily="2" charset="2"/>
              <a:buChar char="q"/>
            </a:pPr>
            <a:r>
              <a:rPr lang="en-GB" sz="1600" dirty="0">
                <a:cs typeface="Calibri"/>
              </a:rPr>
              <a:t>Your casework might alert you to issues of discrimination – the employers' statistics   </a:t>
            </a:r>
          </a:p>
        </p:txBody>
      </p:sp>
    </p:spTree>
    <p:extLst>
      <p:ext uri="{BB962C8B-B14F-4D97-AF65-F5344CB8AC3E}">
        <p14:creationId xmlns:p14="http://schemas.microsoft.com/office/powerpoint/2010/main" val="3369777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441D-63B5-4BBF-A07E-31003F28F993}"/>
              </a:ext>
            </a:extLst>
          </p:cNvPr>
          <p:cNvSpPr>
            <a:spLocks noGrp="1"/>
          </p:cNvSpPr>
          <p:nvPr>
            <p:ph type="title"/>
          </p:nvPr>
        </p:nvSpPr>
        <p:spPr/>
        <p:txBody>
          <a:bodyPr/>
          <a:lstStyle/>
          <a:p>
            <a:r>
              <a:rPr lang="en-GB"/>
              <a:t>Checklist/Actions</a:t>
            </a:r>
          </a:p>
        </p:txBody>
      </p:sp>
      <p:sp>
        <p:nvSpPr>
          <p:cNvPr id="3" name="Content Placeholder 2">
            <a:extLst>
              <a:ext uri="{FF2B5EF4-FFF2-40B4-BE49-F238E27FC236}">
                <a16:creationId xmlns:a16="http://schemas.microsoft.com/office/drawing/2014/main" id="{537F1D1E-1B00-4424-925A-77FE0F06A430}"/>
              </a:ext>
            </a:extLst>
          </p:cNvPr>
          <p:cNvSpPr>
            <a:spLocks noGrp="1"/>
          </p:cNvSpPr>
          <p:nvPr>
            <p:ph idx="1"/>
          </p:nvPr>
        </p:nvSpPr>
        <p:spPr/>
        <p:txBody>
          <a:bodyPr vert="horz" lIns="0" tIns="45720" rIns="0" bIns="45720" rtlCol="0" anchor="t">
            <a:normAutofit/>
          </a:bodyPr>
          <a:lstStyle/>
          <a:p>
            <a:pPr marL="0" indent="0">
              <a:buNone/>
            </a:pPr>
            <a:endParaRPr lang="en-GB" sz="2200">
              <a:solidFill>
                <a:schemeClr val="tx1"/>
              </a:solidFill>
            </a:endParaRPr>
          </a:p>
          <a:p>
            <a:pPr>
              <a:buFont typeface="Wingdings" panose="05000000000000000000" pitchFamily="2" charset="2"/>
              <a:buChar char="q"/>
            </a:pPr>
            <a:r>
              <a:rPr lang="en-GB" sz="2200" dirty="0"/>
              <a:t>Research your Black member community </a:t>
            </a:r>
            <a:endParaRPr lang="en-GB" sz="2200" dirty="0">
              <a:cs typeface="Arial"/>
            </a:endParaRPr>
          </a:p>
          <a:p>
            <a:pPr>
              <a:buFont typeface="Wingdings" panose="05000000000000000000" pitchFamily="2" charset="2"/>
              <a:buChar char="q"/>
            </a:pPr>
            <a:r>
              <a:rPr lang="en-GB" sz="2200" dirty="0"/>
              <a:t>Speak to your branch and get their backing for your plans</a:t>
            </a:r>
            <a:endParaRPr lang="en-GB" sz="2200" dirty="0">
              <a:cs typeface="Arial"/>
            </a:endParaRPr>
          </a:p>
          <a:p>
            <a:pPr>
              <a:buFont typeface="Wingdings" panose="05000000000000000000" pitchFamily="2" charset="2"/>
              <a:buChar char="q"/>
            </a:pPr>
            <a:r>
              <a:rPr lang="en-GB" sz="2200" dirty="0"/>
              <a:t>Spread the word and get people involved</a:t>
            </a:r>
            <a:endParaRPr lang="en-GB" sz="2200" dirty="0">
              <a:cs typeface="Arial"/>
            </a:endParaRPr>
          </a:p>
          <a:p>
            <a:pPr>
              <a:buFont typeface="Wingdings" panose="05000000000000000000" pitchFamily="2" charset="2"/>
              <a:buChar char="q"/>
            </a:pPr>
            <a:r>
              <a:rPr lang="en-GB" sz="2200" dirty="0"/>
              <a:t>Set up your first meeting</a:t>
            </a:r>
            <a:endParaRPr lang="en-GB" sz="2200" dirty="0">
              <a:cs typeface="Arial"/>
            </a:endParaRPr>
          </a:p>
          <a:p>
            <a:pPr>
              <a:buFont typeface="Wingdings" panose="05000000000000000000" pitchFamily="2" charset="2"/>
              <a:buChar char="q"/>
            </a:pPr>
            <a:r>
              <a:rPr lang="en-GB" sz="2200" dirty="0"/>
              <a:t>Remove barriers to access by planning ahead </a:t>
            </a:r>
            <a:endParaRPr lang="en-GB" sz="2200" dirty="0">
              <a:cs typeface="Arial"/>
            </a:endParaRPr>
          </a:p>
          <a:p>
            <a:pPr>
              <a:buFont typeface="Wingdings" panose="05000000000000000000" pitchFamily="2" charset="2"/>
              <a:buChar char="q"/>
            </a:pPr>
            <a:endParaRPr lang="en-GB"/>
          </a:p>
          <a:p>
            <a:pPr>
              <a:buFont typeface="Wingdings" panose="05000000000000000000" pitchFamily="2" charset="2"/>
              <a:buChar char="q"/>
            </a:pPr>
            <a:endParaRPr lang="en-GB"/>
          </a:p>
        </p:txBody>
      </p:sp>
    </p:spTree>
    <p:extLst>
      <p:ext uri="{BB962C8B-B14F-4D97-AF65-F5344CB8AC3E}">
        <p14:creationId xmlns:p14="http://schemas.microsoft.com/office/powerpoint/2010/main" val="279664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EFC16-1DC8-39A5-F721-457A524773CF}"/>
              </a:ext>
            </a:extLst>
          </p:cNvPr>
          <p:cNvSpPr>
            <a:spLocks noGrp="1"/>
          </p:cNvSpPr>
          <p:nvPr>
            <p:ph type="title"/>
          </p:nvPr>
        </p:nvSpPr>
        <p:spPr>
          <a:xfrm>
            <a:off x="838200" y="548640"/>
            <a:ext cx="6181578" cy="1165644"/>
          </a:xfrm>
        </p:spPr>
        <p:txBody>
          <a:bodyPr/>
          <a:lstStyle/>
          <a:p>
            <a:r>
              <a:rPr lang="en-GB" dirty="0">
                <a:solidFill>
                  <a:schemeClr val="tx1"/>
                </a:solidFill>
              </a:rPr>
              <a:t>Aims of this workshop </a:t>
            </a:r>
          </a:p>
        </p:txBody>
      </p:sp>
      <p:sp>
        <p:nvSpPr>
          <p:cNvPr id="3" name="Content Placeholder 2">
            <a:extLst>
              <a:ext uri="{FF2B5EF4-FFF2-40B4-BE49-F238E27FC236}">
                <a16:creationId xmlns:a16="http://schemas.microsoft.com/office/drawing/2014/main" id="{9F5AD7CF-EB6B-E3E3-18B6-51DDCA1301C4}"/>
              </a:ext>
            </a:extLst>
          </p:cNvPr>
          <p:cNvSpPr>
            <a:spLocks noGrp="1"/>
          </p:cNvSpPr>
          <p:nvPr>
            <p:ph idx="1"/>
          </p:nvPr>
        </p:nvSpPr>
        <p:spPr/>
        <p:txBody>
          <a:bodyPr vert="horz" lIns="91440" tIns="45720" rIns="91440" bIns="45720" rtlCol="0" anchor="t">
            <a:normAutofit/>
          </a:bodyPr>
          <a:lstStyle/>
          <a:p>
            <a:endParaRPr lang="en-GB" sz="2200">
              <a:solidFill>
                <a:schemeClr val="tx1"/>
              </a:solidFill>
              <a:cs typeface="Calibri"/>
            </a:endParaRPr>
          </a:p>
          <a:p>
            <a:pPr>
              <a:buFont typeface="Wingdings" panose="05000000000000000000" pitchFamily="2" charset="2"/>
              <a:buChar char="q"/>
            </a:pPr>
            <a:r>
              <a:rPr lang="en-GB" sz="2200" dirty="0">
                <a:solidFill>
                  <a:schemeClr val="tx1"/>
                </a:solidFill>
                <a:cs typeface="Calibri"/>
              </a:rPr>
              <a:t> Understand what a Self-Organised Group (SOG) is and why they are important to UNISON</a:t>
            </a:r>
          </a:p>
          <a:p>
            <a:pPr>
              <a:buFont typeface="Wingdings" panose="05000000000000000000" pitchFamily="2" charset="2"/>
              <a:buChar char="q"/>
            </a:pPr>
            <a:r>
              <a:rPr lang="en-GB" sz="2200" dirty="0">
                <a:solidFill>
                  <a:schemeClr val="tx1"/>
                </a:solidFill>
                <a:cs typeface="Calibri"/>
              </a:rPr>
              <a:t>Discuss how a Black Members SOG could be organised </a:t>
            </a:r>
          </a:p>
          <a:p>
            <a:pPr>
              <a:buFont typeface="Wingdings" panose="05000000000000000000" pitchFamily="2" charset="2"/>
              <a:buChar char="q"/>
            </a:pPr>
            <a:r>
              <a:rPr lang="en-GB" sz="2200" dirty="0">
                <a:solidFill>
                  <a:schemeClr val="tx1"/>
                </a:solidFill>
                <a:cs typeface="Calibri"/>
              </a:rPr>
              <a:t>Discuss how to prepare, implement and support a Black Members SOG</a:t>
            </a:r>
          </a:p>
          <a:p>
            <a:pPr>
              <a:buFont typeface="Wingdings" panose="05000000000000000000" pitchFamily="2" charset="2"/>
              <a:buChar char="q"/>
            </a:pPr>
            <a:r>
              <a:rPr lang="en-GB" sz="2200" dirty="0">
                <a:solidFill>
                  <a:schemeClr val="tx1"/>
                </a:solidFill>
                <a:cs typeface="Calibri"/>
              </a:rPr>
              <a:t>Give you the tools and enthusiasm to return to your Branch and set up a SOG</a:t>
            </a:r>
          </a:p>
          <a:p>
            <a:pPr>
              <a:buFont typeface="Wingdings" panose="05000000000000000000" pitchFamily="2" charset="2"/>
              <a:buChar char="q"/>
            </a:pPr>
            <a:endParaRPr lang="en-GB" sz="2200">
              <a:solidFill>
                <a:schemeClr val="tx1"/>
              </a:solidFill>
              <a:cs typeface="Calibri"/>
            </a:endParaRPr>
          </a:p>
        </p:txBody>
      </p:sp>
    </p:spTree>
    <p:extLst>
      <p:ext uri="{BB962C8B-B14F-4D97-AF65-F5344CB8AC3E}">
        <p14:creationId xmlns:p14="http://schemas.microsoft.com/office/powerpoint/2010/main" val="397908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C5A3-AF58-F82B-4DAD-2F7E53822749}"/>
              </a:ext>
            </a:extLst>
          </p:cNvPr>
          <p:cNvSpPr>
            <a:spLocks noGrp="1"/>
          </p:cNvSpPr>
          <p:nvPr>
            <p:ph type="title"/>
          </p:nvPr>
        </p:nvSpPr>
        <p:spPr>
          <a:xfrm>
            <a:off x="1131201" y="796413"/>
            <a:ext cx="6168331" cy="763890"/>
          </a:xfrm>
        </p:spPr>
        <p:txBody>
          <a:bodyPr anchor="b">
            <a:normAutofit/>
          </a:bodyPr>
          <a:lstStyle/>
          <a:p>
            <a:r>
              <a:rPr lang="en-GB" sz="4400"/>
              <a:t>Summary </a:t>
            </a:r>
          </a:p>
        </p:txBody>
      </p:sp>
      <p:sp>
        <p:nvSpPr>
          <p:cNvPr id="3" name="Content Placeholder 2">
            <a:extLst>
              <a:ext uri="{FF2B5EF4-FFF2-40B4-BE49-F238E27FC236}">
                <a16:creationId xmlns:a16="http://schemas.microsoft.com/office/drawing/2014/main" id="{95A9216C-8A57-E078-5421-471BAC703AB4}"/>
              </a:ext>
            </a:extLst>
          </p:cNvPr>
          <p:cNvSpPr>
            <a:spLocks noGrp="1"/>
          </p:cNvSpPr>
          <p:nvPr>
            <p:ph idx="1"/>
          </p:nvPr>
        </p:nvSpPr>
        <p:spPr>
          <a:xfrm>
            <a:off x="675249" y="1560304"/>
            <a:ext cx="11254154" cy="5149986"/>
          </a:xfrm>
        </p:spPr>
        <p:txBody>
          <a:bodyPr vert="horz" lIns="91440" tIns="45720" rIns="91440" bIns="45720" rtlCol="0" anchor="t">
            <a:noAutofit/>
          </a:bodyPr>
          <a:lstStyle/>
          <a:p>
            <a:pPr>
              <a:buClr>
                <a:srgbClr val="92D050"/>
              </a:buClr>
              <a:buFont typeface="Wingdings" panose="05000000000000000000" pitchFamily="2" charset="2"/>
              <a:buChar char="q"/>
            </a:pPr>
            <a:r>
              <a:rPr lang="en-GB" dirty="0">
                <a:solidFill>
                  <a:schemeClr val="tx1"/>
                </a:solidFill>
                <a:cs typeface="Calibri"/>
              </a:rPr>
              <a:t>We have covered how to.. and why </a:t>
            </a:r>
          </a:p>
          <a:p>
            <a:pPr>
              <a:buClr>
                <a:srgbClr val="92D050"/>
              </a:buClr>
              <a:buFont typeface="Wingdings" panose="05000000000000000000" pitchFamily="2" charset="2"/>
              <a:buChar char="q"/>
            </a:pPr>
            <a:r>
              <a:rPr lang="en-GB" dirty="0">
                <a:solidFill>
                  <a:schemeClr val="tx1"/>
                </a:solidFill>
                <a:cs typeface="Calibri"/>
              </a:rPr>
              <a:t>How do you feel about thinking about setting something up or supporting your existing Black members SOG in the Year of Black Workers?</a:t>
            </a:r>
          </a:p>
          <a:p>
            <a:pPr>
              <a:buClr>
                <a:srgbClr val="92D050"/>
              </a:buClr>
              <a:buFont typeface="Wingdings" panose="05000000000000000000" pitchFamily="2" charset="2"/>
              <a:buChar char="q"/>
            </a:pPr>
            <a:r>
              <a:rPr lang="en-GB" dirty="0">
                <a:solidFill>
                  <a:schemeClr val="tx1"/>
                </a:solidFill>
                <a:cs typeface="Calibri"/>
              </a:rPr>
              <a:t>What is your action plan or next steps, now you know how it's done? </a:t>
            </a:r>
          </a:p>
          <a:p>
            <a:pPr>
              <a:buClr>
                <a:srgbClr val="92D050"/>
              </a:buClr>
              <a:buFont typeface="Wingdings" panose="05000000000000000000" pitchFamily="2" charset="2"/>
              <a:buChar char="q"/>
            </a:pPr>
            <a:r>
              <a:rPr lang="en-GB" dirty="0">
                <a:solidFill>
                  <a:schemeClr val="tx1"/>
                </a:solidFill>
                <a:cs typeface="Calibri"/>
              </a:rPr>
              <a:t>Remember the Regional Black members Committee is there to assist – you may want to think about joining us our AGM is 28 March 2023 and we are keen to encourage more branches to send reps</a:t>
            </a:r>
          </a:p>
          <a:p>
            <a:pPr>
              <a:buClr>
                <a:srgbClr val="92D050"/>
              </a:buClr>
              <a:buFont typeface="Wingdings" panose="05000000000000000000" pitchFamily="2" charset="2"/>
              <a:buChar char="q"/>
            </a:pPr>
            <a:r>
              <a:rPr lang="en-GB" dirty="0">
                <a:solidFill>
                  <a:schemeClr val="tx1"/>
                </a:solidFill>
                <a:cs typeface="Calibri"/>
              </a:rPr>
              <a:t>Rosita Ellis and Skip Bawa are joint Regional Chairs </a:t>
            </a:r>
          </a:p>
          <a:p>
            <a:pPr>
              <a:buClr>
                <a:srgbClr val="92D050"/>
              </a:buClr>
              <a:buFont typeface="Wingdings" panose="05000000000000000000" pitchFamily="2" charset="2"/>
              <a:buChar char="q"/>
            </a:pPr>
            <a:r>
              <a:rPr lang="en-GB" dirty="0">
                <a:solidFill>
                  <a:schemeClr val="tx1"/>
                </a:solidFill>
                <a:cs typeface="Calibri"/>
              </a:rPr>
              <a:t>There is also a National Black members Committee which you access via the Regional Committee     </a:t>
            </a:r>
          </a:p>
        </p:txBody>
      </p:sp>
    </p:spTree>
    <p:extLst>
      <p:ext uri="{BB962C8B-B14F-4D97-AF65-F5344CB8AC3E}">
        <p14:creationId xmlns:p14="http://schemas.microsoft.com/office/powerpoint/2010/main" val="3145022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FF03-9CFE-452A-84B6-2465D88E9115}"/>
              </a:ext>
            </a:extLst>
          </p:cNvPr>
          <p:cNvSpPr>
            <a:spLocks noGrp="1"/>
          </p:cNvSpPr>
          <p:nvPr>
            <p:ph type="title"/>
          </p:nvPr>
        </p:nvSpPr>
        <p:spPr>
          <a:xfrm>
            <a:off x="488182" y="241050"/>
            <a:ext cx="6742612" cy="1450757"/>
          </a:xfrm>
        </p:spPr>
        <p:txBody>
          <a:bodyPr>
            <a:normAutofit/>
          </a:bodyPr>
          <a:lstStyle/>
          <a:p>
            <a:r>
              <a:rPr lang="en-GB" sz="4400" b="1" dirty="0"/>
              <a:t>Future Events &amp; Courses</a:t>
            </a:r>
            <a:endParaRPr lang="en-GB" sz="4400" b="1" dirty="0">
              <a:cs typeface="Arial"/>
            </a:endParaRPr>
          </a:p>
        </p:txBody>
      </p:sp>
      <p:sp>
        <p:nvSpPr>
          <p:cNvPr id="2054" name="Content Placeholder 2053">
            <a:extLst>
              <a:ext uri="{FF2B5EF4-FFF2-40B4-BE49-F238E27FC236}">
                <a16:creationId xmlns:a16="http://schemas.microsoft.com/office/drawing/2014/main" id="{984ADEF0-26AC-FA6E-457F-3AA29C38D7BF}"/>
              </a:ext>
            </a:extLst>
          </p:cNvPr>
          <p:cNvSpPr>
            <a:spLocks noGrp="1"/>
          </p:cNvSpPr>
          <p:nvPr>
            <p:ph idx="1"/>
          </p:nvPr>
        </p:nvSpPr>
        <p:spPr>
          <a:xfrm>
            <a:off x="0" y="2212981"/>
            <a:ext cx="5251605" cy="3670180"/>
          </a:xfrm>
        </p:spPr>
        <p:txBody>
          <a:bodyPr>
            <a:normAutofit fontScale="92500" lnSpcReduction="10000"/>
          </a:bodyPr>
          <a:lstStyle/>
          <a:p>
            <a:r>
              <a:rPr lang="en-US" dirty="0">
                <a:hlinkClick r:id="rId2"/>
              </a:rPr>
              <a:t>Race Equality week – 6-12 Feb 2023</a:t>
            </a:r>
            <a:endParaRPr lang="en-US" dirty="0"/>
          </a:p>
          <a:p>
            <a:r>
              <a:rPr lang="en-US" dirty="0">
                <a:hlinkClick r:id="rId3"/>
              </a:rPr>
              <a:t>Stephen Lawrence Day 22 April 2023</a:t>
            </a:r>
            <a:endParaRPr lang="en-US" dirty="0"/>
          </a:p>
          <a:p>
            <a:r>
              <a:rPr lang="en-US" dirty="0">
                <a:hlinkClick r:id="rId4"/>
              </a:rPr>
              <a:t>Windrush Day 22 June 2023</a:t>
            </a:r>
            <a:endParaRPr lang="en-US" dirty="0"/>
          </a:p>
          <a:p>
            <a:r>
              <a:rPr lang="en-US" dirty="0">
                <a:hlinkClick r:id="rId5"/>
              </a:rPr>
              <a:t>Nelson Mandela International Day</a:t>
            </a:r>
            <a:endParaRPr lang="en-US" dirty="0"/>
          </a:p>
          <a:p>
            <a:r>
              <a:rPr lang="en-US" dirty="0">
                <a:hlinkClick r:id="rId6"/>
              </a:rPr>
              <a:t>International Day of the Remembrance of Slave Trade and Abolition</a:t>
            </a:r>
            <a:endParaRPr lang="en-US" dirty="0"/>
          </a:p>
          <a:p>
            <a:r>
              <a:rPr lang="en-US" dirty="0">
                <a:hlinkClick r:id="rId7"/>
              </a:rPr>
              <a:t>Black History Month</a:t>
            </a:r>
            <a:endParaRPr lang="en-US" dirty="0"/>
          </a:p>
        </p:txBody>
      </p:sp>
      <p:sp>
        <p:nvSpPr>
          <p:cNvPr id="3" name="TextBox 2">
            <a:extLst>
              <a:ext uri="{FF2B5EF4-FFF2-40B4-BE49-F238E27FC236}">
                <a16:creationId xmlns:a16="http://schemas.microsoft.com/office/drawing/2014/main" id="{B0BA77F9-5D8B-DD23-F08F-5CA2316DAFA0}"/>
              </a:ext>
            </a:extLst>
          </p:cNvPr>
          <p:cNvSpPr txBox="1"/>
          <p:nvPr/>
        </p:nvSpPr>
        <p:spPr>
          <a:xfrm>
            <a:off x="5444197" y="2210574"/>
            <a:ext cx="5894363" cy="4154984"/>
          </a:xfrm>
          <a:prstGeom prst="rect">
            <a:avLst/>
          </a:prstGeom>
          <a:noFill/>
        </p:spPr>
        <p:txBody>
          <a:bodyPr wrap="square" rtlCol="0">
            <a:spAutoFit/>
          </a:bodyPr>
          <a:lstStyle/>
          <a:p>
            <a:r>
              <a:rPr lang="en-GB" sz="2400" b="1" dirty="0"/>
              <a:t>South East UNISON Course programme 2023</a:t>
            </a:r>
          </a:p>
          <a:p>
            <a:r>
              <a:rPr lang="en-GB" sz="2400" dirty="0"/>
              <a:t>28 February (AM) Guildford Office Having difficult conversations </a:t>
            </a:r>
          </a:p>
          <a:p>
            <a:r>
              <a:rPr lang="en-GB" sz="2400" dirty="0"/>
              <a:t>28 February (PM) Guildford Office Having difficult conversations</a:t>
            </a:r>
          </a:p>
          <a:p>
            <a:r>
              <a:rPr lang="en-GB" sz="2400" dirty="0"/>
              <a:t>21 July Online Tackling Racism in the Workplace </a:t>
            </a:r>
          </a:p>
          <a:p>
            <a:r>
              <a:rPr lang="en-GB" sz="2400" dirty="0"/>
              <a:t>24 July Online Signs of Hatred </a:t>
            </a:r>
          </a:p>
          <a:p>
            <a:r>
              <a:rPr lang="en-GB" sz="2400" dirty="0"/>
              <a:t>24 July Online Misinformation </a:t>
            </a:r>
          </a:p>
          <a:p>
            <a:r>
              <a:rPr lang="en-GB" sz="2400" dirty="0"/>
              <a:t>16 October Online Unconscious Bias Workshop</a:t>
            </a:r>
          </a:p>
        </p:txBody>
      </p:sp>
    </p:spTree>
    <p:extLst>
      <p:ext uri="{BB962C8B-B14F-4D97-AF65-F5344CB8AC3E}">
        <p14:creationId xmlns:p14="http://schemas.microsoft.com/office/powerpoint/2010/main" val="101302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641E-6554-EDA0-4D44-7960CFF9CD7B}"/>
              </a:ext>
            </a:extLst>
          </p:cNvPr>
          <p:cNvSpPr>
            <a:spLocks noGrp="1"/>
          </p:cNvSpPr>
          <p:nvPr>
            <p:ph type="title"/>
          </p:nvPr>
        </p:nvSpPr>
        <p:spPr>
          <a:xfrm>
            <a:off x="925332" y="407964"/>
            <a:ext cx="7430877" cy="1291320"/>
          </a:xfrm>
        </p:spPr>
        <p:txBody>
          <a:bodyPr anchor="b">
            <a:normAutofit fontScale="90000"/>
          </a:bodyPr>
          <a:lstStyle/>
          <a:p>
            <a:r>
              <a:rPr lang="en-GB" dirty="0">
                <a:solidFill>
                  <a:schemeClr val="tx1"/>
                </a:solidFill>
              </a:rPr>
              <a:t>Self-Organised Groups in UNISON</a:t>
            </a:r>
          </a:p>
        </p:txBody>
      </p:sp>
      <p:sp>
        <p:nvSpPr>
          <p:cNvPr id="45" name="Content Placeholder 2">
            <a:extLst>
              <a:ext uri="{FF2B5EF4-FFF2-40B4-BE49-F238E27FC236}">
                <a16:creationId xmlns:a16="http://schemas.microsoft.com/office/drawing/2014/main" id="{DBF89B1A-DCA9-F27F-F334-EC4616D0D1E5}"/>
              </a:ext>
            </a:extLst>
          </p:cNvPr>
          <p:cNvSpPr>
            <a:spLocks noGrp="1"/>
          </p:cNvSpPr>
          <p:nvPr>
            <p:ph idx="1"/>
          </p:nvPr>
        </p:nvSpPr>
        <p:spPr>
          <a:xfrm>
            <a:off x="925332" y="2055018"/>
            <a:ext cx="10791908" cy="2747963"/>
          </a:xfrm>
        </p:spPr>
        <p:txBody>
          <a:bodyPr anchor="t">
            <a:noAutofit/>
          </a:bodyPr>
          <a:lstStyle/>
          <a:p>
            <a:r>
              <a:rPr lang="en-GB" sz="2200" u="sng" dirty="0">
                <a:solidFill>
                  <a:schemeClr val="tx1"/>
                </a:solidFill>
                <a:cs typeface="Calibri"/>
              </a:rPr>
              <a:t>UNISON has four recognised Self Organised Groups:</a:t>
            </a:r>
          </a:p>
          <a:p>
            <a:endParaRPr lang="en-GB" sz="2200">
              <a:solidFill>
                <a:schemeClr val="tx1"/>
              </a:solidFill>
              <a:cs typeface="Calibri"/>
            </a:endParaRPr>
          </a:p>
          <a:p>
            <a:pPr>
              <a:buClr>
                <a:srgbClr val="92D050"/>
              </a:buClr>
              <a:buFont typeface="Wingdings" panose="05000000000000000000" pitchFamily="2" charset="2"/>
              <a:buChar char="q"/>
            </a:pPr>
            <a:r>
              <a:rPr lang="en-GB" sz="2200" dirty="0">
                <a:solidFill>
                  <a:schemeClr val="tx1"/>
                </a:solidFill>
                <a:cs typeface="Calibri"/>
              </a:rPr>
              <a:t>Women Members </a:t>
            </a:r>
          </a:p>
          <a:p>
            <a:pPr>
              <a:buClr>
                <a:srgbClr val="92D050"/>
              </a:buClr>
              <a:buFont typeface="Wingdings" panose="05000000000000000000" pitchFamily="2" charset="2"/>
              <a:buChar char="q"/>
            </a:pPr>
            <a:r>
              <a:rPr lang="en-GB" sz="2200" dirty="0">
                <a:solidFill>
                  <a:schemeClr val="tx1"/>
                </a:solidFill>
                <a:cs typeface="Calibri"/>
              </a:rPr>
              <a:t>Black Members </a:t>
            </a:r>
          </a:p>
          <a:p>
            <a:pPr>
              <a:buClr>
                <a:srgbClr val="92D050"/>
              </a:buClr>
              <a:buFont typeface="Wingdings" panose="05000000000000000000" pitchFamily="2" charset="2"/>
              <a:buChar char="q"/>
            </a:pPr>
            <a:r>
              <a:rPr lang="en-GB" sz="2200" dirty="0">
                <a:solidFill>
                  <a:schemeClr val="tx1"/>
                </a:solidFill>
                <a:cs typeface="Calibri"/>
              </a:rPr>
              <a:t>Disabled Members </a:t>
            </a:r>
          </a:p>
          <a:p>
            <a:pPr>
              <a:buClr>
                <a:srgbClr val="92D050"/>
              </a:buClr>
              <a:buFont typeface="Wingdings" panose="05000000000000000000" pitchFamily="2" charset="2"/>
              <a:buChar char="q"/>
            </a:pPr>
            <a:r>
              <a:rPr lang="en-GB" sz="2200" dirty="0">
                <a:solidFill>
                  <a:schemeClr val="tx1"/>
                </a:solidFill>
                <a:cs typeface="Calibri"/>
              </a:rPr>
              <a:t>Lesbians and Gay men, Bisexual and Transgender Members  </a:t>
            </a:r>
          </a:p>
        </p:txBody>
      </p:sp>
      <p:pic>
        <p:nvPicPr>
          <p:cNvPr id="1026" name="Picture 2" descr="Stress, Mental Health and Well-Being: International Women's Day Event -  Unison North West">
            <a:extLst>
              <a:ext uri="{FF2B5EF4-FFF2-40B4-BE49-F238E27FC236}">
                <a16:creationId xmlns:a16="http://schemas.microsoft.com/office/drawing/2014/main" id="{CBFFBFE7-83B6-4252-BAF0-17AF6EC120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17" y="5059912"/>
            <a:ext cx="2420046" cy="10209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lf organised groups – Black Members">
            <a:extLst>
              <a:ext uri="{FF2B5EF4-FFF2-40B4-BE49-F238E27FC236}">
                <a16:creationId xmlns:a16="http://schemas.microsoft.com/office/drawing/2014/main" id="{682B55C4-F6B5-45FF-A34D-C3A630284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2821" y="5059912"/>
            <a:ext cx="344805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GBT logo">
            <a:extLst>
              <a:ext uri="{FF2B5EF4-FFF2-40B4-BE49-F238E27FC236}">
                <a16:creationId xmlns:a16="http://schemas.microsoft.com/office/drawing/2014/main" id="{36F84C21-AA6D-4751-878E-4F90FE56461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8729" y="5059912"/>
            <a:ext cx="238125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quality banner">
            <a:extLst>
              <a:ext uri="{FF2B5EF4-FFF2-40B4-BE49-F238E27FC236}">
                <a16:creationId xmlns:a16="http://schemas.microsoft.com/office/drawing/2014/main" id="{F3F2BC65-0CFA-4217-AD2A-ECBF5D23701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8498" y="4974950"/>
            <a:ext cx="1808742" cy="1275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43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BA63-068F-7E3E-50D5-358249F35479}"/>
              </a:ext>
            </a:extLst>
          </p:cNvPr>
          <p:cNvSpPr>
            <a:spLocks noGrp="1"/>
          </p:cNvSpPr>
          <p:nvPr>
            <p:ph type="title"/>
          </p:nvPr>
        </p:nvSpPr>
        <p:spPr>
          <a:xfrm>
            <a:off x="838200" y="393895"/>
            <a:ext cx="7588348" cy="1296793"/>
          </a:xfrm>
        </p:spPr>
        <p:txBody>
          <a:bodyPr>
            <a:normAutofit fontScale="90000"/>
          </a:bodyPr>
          <a:lstStyle/>
          <a:p>
            <a:r>
              <a:rPr lang="en-GB" dirty="0"/>
              <a:t>What do SOG’s have in Common?</a:t>
            </a:r>
          </a:p>
        </p:txBody>
      </p:sp>
      <p:sp>
        <p:nvSpPr>
          <p:cNvPr id="3" name="Content Placeholder 2">
            <a:extLst>
              <a:ext uri="{FF2B5EF4-FFF2-40B4-BE49-F238E27FC236}">
                <a16:creationId xmlns:a16="http://schemas.microsoft.com/office/drawing/2014/main" id="{FE2182F4-1A4F-726E-CE10-08CBF563C3CE}"/>
              </a:ext>
            </a:extLst>
          </p:cNvPr>
          <p:cNvSpPr>
            <a:spLocks noGrp="1"/>
          </p:cNvSpPr>
          <p:nvPr>
            <p:ph idx="1"/>
          </p:nvPr>
        </p:nvSpPr>
        <p:spPr>
          <a:xfrm>
            <a:off x="838200" y="2067950"/>
            <a:ext cx="9754772" cy="2982352"/>
          </a:xfrm>
        </p:spPr>
        <p:txBody>
          <a:bodyPr vert="horz" lIns="91440" tIns="45720" rIns="91440" bIns="45720" rtlCol="0" anchor="t">
            <a:normAutofit/>
          </a:bodyPr>
          <a:lstStyle/>
          <a:p>
            <a:pPr>
              <a:buFont typeface="Wingdings" panose="05000000000000000000" pitchFamily="2" charset="2"/>
              <a:buChar char="q"/>
            </a:pPr>
            <a:r>
              <a:rPr lang="en-GB" sz="2200" dirty="0">
                <a:solidFill>
                  <a:schemeClr val="tx1"/>
                </a:solidFill>
                <a:cs typeface="Calibri"/>
              </a:rPr>
              <a:t>All four groups share common experiences of discrimination in the community, the workplace and the union </a:t>
            </a:r>
          </a:p>
          <a:p>
            <a:pPr>
              <a:buClr>
                <a:srgbClr val="92D050"/>
              </a:buClr>
              <a:buFont typeface="Wingdings" panose="05000000000000000000" pitchFamily="2" charset="2"/>
              <a:buChar char="q"/>
            </a:pPr>
            <a:r>
              <a:rPr lang="en-GB" sz="2200" dirty="0">
                <a:solidFill>
                  <a:schemeClr val="tx1"/>
                </a:solidFill>
                <a:cs typeface="Calibri"/>
              </a:rPr>
              <a:t>Self-organisation encourages members in each group to come together to discuss and take forward their own issues and give each other support </a:t>
            </a:r>
          </a:p>
          <a:p>
            <a:pPr>
              <a:buClr>
                <a:srgbClr val="92D050"/>
              </a:buClr>
              <a:buFont typeface="Wingdings" panose="05000000000000000000" pitchFamily="2" charset="2"/>
              <a:buChar char="q"/>
            </a:pPr>
            <a:r>
              <a:rPr lang="en-GB" sz="2200" dirty="0">
                <a:solidFill>
                  <a:schemeClr val="tx1"/>
                </a:solidFill>
                <a:cs typeface="Calibri"/>
              </a:rPr>
              <a:t>Members may find themselves a member of more than one group </a:t>
            </a:r>
          </a:p>
          <a:p>
            <a:pPr>
              <a:buClr>
                <a:srgbClr val="92D050"/>
              </a:buClr>
              <a:buFont typeface="Wingdings" panose="05000000000000000000" pitchFamily="2" charset="2"/>
              <a:buChar char="q"/>
            </a:pPr>
            <a:r>
              <a:rPr lang="en-GB" sz="2200" dirty="0">
                <a:solidFill>
                  <a:schemeClr val="tx1"/>
                </a:solidFill>
                <a:cs typeface="Calibri"/>
              </a:rPr>
              <a:t>Self-organisation is a key part of UNISON's strategy for achieving equality </a:t>
            </a:r>
          </a:p>
          <a:p>
            <a:pPr>
              <a:buClr>
                <a:srgbClr val="B1005E"/>
              </a:buClr>
            </a:pPr>
            <a:endParaRPr lang="en-GB" sz="2200" dirty="0">
              <a:solidFill>
                <a:schemeClr val="tx1"/>
              </a:solidFill>
              <a:cs typeface="Calibri"/>
            </a:endParaRPr>
          </a:p>
        </p:txBody>
      </p:sp>
    </p:spTree>
    <p:extLst>
      <p:ext uri="{BB962C8B-B14F-4D97-AF65-F5344CB8AC3E}">
        <p14:creationId xmlns:p14="http://schemas.microsoft.com/office/powerpoint/2010/main" val="233818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BA63-068F-7E3E-50D5-358249F35479}"/>
              </a:ext>
            </a:extLst>
          </p:cNvPr>
          <p:cNvSpPr>
            <a:spLocks noGrp="1"/>
          </p:cNvSpPr>
          <p:nvPr>
            <p:ph type="title"/>
          </p:nvPr>
        </p:nvSpPr>
        <p:spPr/>
        <p:txBody>
          <a:bodyPr/>
          <a:lstStyle/>
          <a:p>
            <a:br>
              <a:rPr lang="en-GB">
                <a:solidFill>
                  <a:schemeClr val="tx1"/>
                </a:solidFill>
              </a:rPr>
            </a:br>
            <a:r>
              <a:rPr lang="en-GB">
                <a:solidFill>
                  <a:schemeClr val="tx1"/>
                </a:solidFill>
              </a:rPr>
              <a:t>UNISON's Rules </a:t>
            </a:r>
          </a:p>
        </p:txBody>
      </p:sp>
      <p:sp>
        <p:nvSpPr>
          <p:cNvPr id="3" name="Content Placeholder 2">
            <a:extLst>
              <a:ext uri="{FF2B5EF4-FFF2-40B4-BE49-F238E27FC236}">
                <a16:creationId xmlns:a16="http://schemas.microsoft.com/office/drawing/2014/main" id="{FE2182F4-1A4F-726E-CE10-08CBF563C3CE}"/>
              </a:ext>
            </a:extLst>
          </p:cNvPr>
          <p:cNvSpPr>
            <a:spLocks noGrp="1"/>
          </p:cNvSpPr>
          <p:nvPr>
            <p:ph idx="1"/>
          </p:nvPr>
        </p:nvSpPr>
        <p:spPr>
          <a:xfrm>
            <a:off x="1097280" y="1938499"/>
            <a:ext cx="10058400" cy="4023360"/>
          </a:xfrm>
        </p:spPr>
        <p:txBody>
          <a:bodyPr vert="horz" lIns="91440" tIns="45720" rIns="91440" bIns="45720" rtlCol="0" anchor="t">
            <a:noAutofit/>
          </a:bodyPr>
          <a:lstStyle/>
          <a:p>
            <a:pPr marL="0" indent="0">
              <a:buClr>
                <a:srgbClr val="92D050"/>
              </a:buClr>
              <a:buNone/>
            </a:pPr>
            <a:r>
              <a:rPr lang="en-GB" sz="2200" u="sng">
                <a:solidFill>
                  <a:schemeClr val="tx1"/>
                </a:solidFill>
                <a:cs typeface="Calibri"/>
              </a:rPr>
              <a:t>Self-organisation is extremely important, The Rule Book states how UNISON shall promote opportunities for all SOGs to meet the purposes set out below</a:t>
            </a:r>
          </a:p>
          <a:p>
            <a:pPr>
              <a:buClr>
                <a:srgbClr val="92D050"/>
              </a:buClr>
              <a:buFont typeface="Wingdings" panose="05000000000000000000" pitchFamily="2" charset="2"/>
              <a:buChar char="q"/>
            </a:pPr>
            <a:r>
              <a:rPr lang="en-GB" sz="2200">
                <a:solidFill>
                  <a:schemeClr val="tx1"/>
                </a:solidFill>
                <a:cs typeface="Calibri"/>
              </a:rPr>
              <a:t>Meet to share concerns and aspirations and establish their own priorities </a:t>
            </a:r>
          </a:p>
          <a:p>
            <a:pPr>
              <a:buClr>
                <a:srgbClr val="92D050"/>
              </a:buClr>
              <a:buFont typeface="Wingdings" panose="05000000000000000000" pitchFamily="2" charset="2"/>
              <a:buChar char="q"/>
            </a:pPr>
            <a:r>
              <a:rPr lang="en-GB" sz="2200">
                <a:solidFill>
                  <a:schemeClr val="tx1"/>
                </a:solidFill>
                <a:cs typeface="Calibri"/>
              </a:rPr>
              <a:t>Elect their own representatives </a:t>
            </a:r>
          </a:p>
          <a:p>
            <a:pPr>
              <a:buClr>
                <a:srgbClr val="92D050"/>
              </a:buClr>
              <a:buFont typeface="Wingdings" panose="05000000000000000000" pitchFamily="2" charset="2"/>
              <a:buChar char="q"/>
            </a:pPr>
            <a:r>
              <a:rPr lang="en-GB" sz="2200">
                <a:solidFill>
                  <a:schemeClr val="tx1"/>
                </a:solidFill>
                <a:cs typeface="Calibri"/>
              </a:rPr>
              <a:t>Have adequate and agreed funding and other resources, including education and training, access, publicity and communications </a:t>
            </a:r>
          </a:p>
          <a:p>
            <a:pPr>
              <a:buClr>
                <a:srgbClr val="92D050"/>
              </a:buClr>
              <a:buFont typeface="Wingdings" panose="05000000000000000000" pitchFamily="2" charset="2"/>
              <a:buChar char="q"/>
            </a:pPr>
            <a:r>
              <a:rPr lang="en-GB" sz="2200">
                <a:solidFill>
                  <a:schemeClr val="tx1"/>
                </a:solidFill>
                <a:cs typeface="Calibri"/>
              </a:rPr>
              <a:t>Work to build confidence and encourage participation and provide opportunities for the fuller involvement of disadvantaged members     </a:t>
            </a:r>
          </a:p>
          <a:p>
            <a:pPr>
              <a:buClr>
                <a:srgbClr val="92D050"/>
              </a:buClr>
              <a:buFont typeface="Wingdings" panose="05000000000000000000" pitchFamily="2" charset="2"/>
              <a:buChar char="q"/>
            </a:pPr>
            <a:r>
              <a:rPr lang="en-GB" sz="2200">
                <a:solidFill>
                  <a:schemeClr val="tx1"/>
                </a:solidFill>
                <a:cs typeface="Calibri"/>
              </a:rPr>
              <a:t>Work within established policies, rules and constitutional provisions of the Union  </a:t>
            </a:r>
          </a:p>
          <a:p>
            <a:pPr>
              <a:buClr>
                <a:srgbClr val="92D050"/>
              </a:buClr>
              <a:buFont typeface="Wingdings" panose="05000000000000000000" pitchFamily="2" charset="2"/>
              <a:buChar char="q"/>
            </a:pPr>
            <a:endParaRPr lang="en-GB" sz="2200">
              <a:solidFill>
                <a:schemeClr val="tx1"/>
              </a:solidFill>
              <a:cs typeface="Calibri"/>
            </a:endParaRPr>
          </a:p>
        </p:txBody>
      </p:sp>
    </p:spTree>
    <p:extLst>
      <p:ext uri="{BB962C8B-B14F-4D97-AF65-F5344CB8AC3E}">
        <p14:creationId xmlns:p14="http://schemas.microsoft.com/office/powerpoint/2010/main" val="440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2CB35-8EEA-B8C8-044E-D287AAFD1B4E}"/>
              </a:ext>
            </a:extLst>
          </p:cNvPr>
          <p:cNvSpPr>
            <a:spLocks noGrp="1"/>
          </p:cNvSpPr>
          <p:nvPr>
            <p:ph type="title"/>
          </p:nvPr>
        </p:nvSpPr>
        <p:spPr>
          <a:xfrm>
            <a:off x="838200" y="365125"/>
            <a:ext cx="7968175" cy="1460500"/>
          </a:xfrm>
        </p:spPr>
        <p:txBody>
          <a:bodyPr>
            <a:normAutofit/>
          </a:bodyPr>
          <a:lstStyle/>
          <a:p>
            <a:r>
              <a:rPr lang="en-GB" dirty="0">
                <a:solidFill>
                  <a:schemeClr val="tx1"/>
                </a:solidFill>
              </a:rPr>
              <a:t>‘Why have a Black members SOG in your Branch?’</a:t>
            </a:r>
          </a:p>
        </p:txBody>
      </p:sp>
      <p:sp>
        <p:nvSpPr>
          <p:cNvPr id="3" name="Content Placeholder 2">
            <a:extLst>
              <a:ext uri="{FF2B5EF4-FFF2-40B4-BE49-F238E27FC236}">
                <a16:creationId xmlns:a16="http://schemas.microsoft.com/office/drawing/2014/main" id="{68A08AFC-2199-BE5F-A9AB-414E18368CB0}"/>
              </a:ext>
            </a:extLst>
          </p:cNvPr>
          <p:cNvSpPr>
            <a:spLocks noGrp="1"/>
          </p:cNvSpPr>
          <p:nvPr>
            <p:ph idx="1"/>
          </p:nvPr>
        </p:nvSpPr>
        <p:spPr>
          <a:xfrm>
            <a:off x="838200" y="1825625"/>
            <a:ext cx="9079523" cy="4125009"/>
          </a:xfrm>
        </p:spPr>
        <p:txBody>
          <a:bodyPr vert="horz" lIns="91440" tIns="45720" rIns="91440" bIns="45720" rtlCol="0" anchor="t">
            <a:normAutofit/>
          </a:bodyPr>
          <a:lstStyle/>
          <a:p>
            <a:r>
              <a:rPr lang="en-GB" sz="2200" dirty="0">
                <a:solidFill>
                  <a:schemeClr val="tx1"/>
                </a:solidFill>
                <a:cs typeface="Calibri"/>
              </a:rPr>
              <a:t>Discuss and attempt to answer the question, ‘ Why have a Black Members SOG in your Branch?’  As a group you will need to talk us through your answer.</a:t>
            </a:r>
          </a:p>
          <a:p>
            <a:r>
              <a:rPr lang="en-GB" sz="2200" dirty="0">
                <a:solidFill>
                  <a:schemeClr val="tx1"/>
                </a:solidFill>
                <a:cs typeface="Calibri"/>
              </a:rPr>
              <a:t>You can use flip charts post it notes and agree someone to feedback</a:t>
            </a:r>
            <a:endParaRPr lang="en-GB" sz="2200" u="sng" dirty="0">
              <a:solidFill>
                <a:schemeClr val="tx1"/>
              </a:solidFill>
              <a:cs typeface="Calibri"/>
            </a:endParaRPr>
          </a:p>
          <a:p>
            <a:r>
              <a:rPr lang="en-GB" sz="2200" b="1" dirty="0">
                <a:solidFill>
                  <a:schemeClr val="tx1"/>
                </a:solidFill>
                <a:cs typeface="Calibri"/>
              </a:rPr>
              <a:t>Think about the potential benefits this would have on </a:t>
            </a:r>
          </a:p>
          <a:p>
            <a:endParaRPr lang="en-GB" sz="2200" b="1" dirty="0">
              <a:solidFill>
                <a:schemeClr val="tx1"/>
              </a:solidFill>
              <a:cs typeface="Calibri"/>
            </a:endParaRPr>
          </a:p>
          <a:p>
            <a:pPr>
              <a:buFont typeface="Wingdings" panose="05000000000000000000" pitchFamily="2" charset="2"/>
              <a:buChar char="q"/>
            </a:pPr>
            <a:r>
              <a:rPr lang="en-GB" sz="2200" b="1" dirty="0">
                <a:solidFill>
                  <a:schemeClr val="tx1"/>
                </a:solidFill>
                <a:cs typeface="Calibri"/>
              </a:rPr>
              <a:t>Individual members</a:t>
            </a:r>
          </a:p>
          <a:p>
            <a:pPr>
              <a:buFont typeface="Wingdings" panose="05000000000000000000" pitchFamily="2" charset="2"/>
              <a:buChar char="q"/>
            </a:pPr>
            <a:r>
              <a:rPr lang="en-GB" sz="2200" b="1" dirty="0">
                <a:solidFill>
                  <a:schemeClr val="tx1"/>
                </a:solidFill>
                <a:cs typeface="Calibri"/>
              </a:rPr>
              <a:t>Your Branch</a:t>
            </a:r>
          </a:p>
          <a:p>
            <a:pPr>
              <a:buFont typeface="Wingdings" panose="05000000000000000000" pitchFamily="2" charset="2"/>
              <a:buChar char="q"/>
            </a:pPr>
            <a:r>
              <a:rPr lang="en-GB" sz="2200" b="1" dirty="0">
                <a:solidFill>
                  <a:schemeClr val="tx1"/>
                </a:solidFill>
                <a:cs typeface="Calibri"/>
              </a:rPr>
              <a:t>UNISON</a:t>
            </a:r>
          </a:p>
        </p:txBody>
      </p:sp>
    </p:spTree>
    <p:extLst>
      <p:ext uri="{BB962C8B-B14F-4D97-AF65-F5344CB8AC3E}">
        <p14:creationId xmlns:p14="http://schemas.microsoft.com/office/powerpoint/2010/main" val="7367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2CB35-8EEA-B8C8-044E-D287AAFD1B4E}"/>
              </a:ext>
            </a:extLst>
          </p:cNvPr>
          <p:cNvSpPr>
            <a:spLocks noGrp="1"/>
          </p:cNvSpPr>
          <p:nvPr>
            <p:ph type="title"/>
          </p:nvPr>
        </p:nvSpPr>
        <p:spPr>
          <a:xfrm>
            <a:off x="838200" y="365125"/>
            <a:ext cx="7433603" cy="1460500"/>
          </a:xfrm>
        </p:spPr>
        <p:txBody>
          <a:bodyPr>
            <a:normAutofit/>
          </a:bodyPr>
          <a:lstStyle/>
          <a:p>
            <a:r>
              <a:rPr lang="en-GB" dirty="0">
                <a:solidFill>
                  <a:schemeClr val="tx1"/>
                </a:solidFill>
              </a:rPr>
              <a:t>Feedback ‘Why have a Black members SOG in your Branch?’</a:t>
            </a:r>
          </a:p>
        </p:txBody>
      </p:sp>
      <p:sp>
        <p:nvSpPr>
          <p:cNvPr id="3" name="Content Placeholder 2">
            <a:extLst>
              <a:ext uri="{FF2B5EF4-FFF2-40B4-BE49-F238E27FC236}">
                <a16:creationId xmlns:a16="http://schemas.microsoft.com/office/drawing/2014/main" id="{68A08AFC-2199-BE5F-A9AB-414E18368CB0}"/>
              </a:ext>
            </a:extLst>
          </p:cNvPr>
          <p:cNvSpPr>
            <a:spLocks noGrp="1"/>
          </p:cNvSpPr>
          <p:nvPr>
            <p:ph idx="1"/>
          </p:nvPr>
        </p:nvSpPr>
        <p:spPr>
          <a:xfrm>
            <a:off x="838200" y="2630657"/>
            <a:ext cx="7686822" cy="3546305"/>
          </a:xfrm>
        </p:spPr>
        <p:txBody>
          <a:bodyPr vert="horz" lIns="91440" tIns="45720" rIns="91440" bIns="45720" rtlCol="0" anchor="t">
            <a:normAutofit/>
          </a:bodyPr>
          <a:lstStyle/>
          <a:p>
            <a:r>
              <a:rPr lang="en-GB" sz="2200" dirty="0">
                <a:solidFill>
                  <a:schemeClr val="tx1"/>
                </a:solidFill>
                <a:cs typeface="Calibri"/>
              </a:rPr>
              <a:t>Someone to feedback a couple of minutes each group </a:t>
            </a:r>
            <a:endParaRPr lang="en-GB" sz="2200" u="sng" dirty="0">
              <a:solidFill>
                <a:schemeClr val="tx1"/>
              </a:solidFill>
              <a:cs typeface="Calibri"/>
            </a:endParaRPr>
          </a:p>
          <a:p>
            <a:r>
              <a:rPr lang="en-GB" sz="2200" b="1" dirty="0">
                <a:solidFill>
                  <a:schemeClr val="tx1"/>
                </a:solidFill>
                <a:cs typeface="Calibri"/>
              </a:rPr>
              <a:t>Think about the potential benefits this would have on </a:t>
            </a:r>
          </a:p>
          <a:p>
            <a:endParaRPr lang="en-GB" sz="2200" b="1">
              <a:solidFill>
                <a:schemeClr val="tx1"/>
              </a:solidFill>
              <a:cs typeface="Calibri"/>
            </a:endParaRPr>
          </a:p>
          <a:p>
            <a:pPr>
              <a:buFont typeface="Wingdings" panose="05000000000000000000" pitchFamily="2" charset="2"/>
              <a:buChar char="q"/>
            </a:pPr>
            <a:r>
              <a:rPr lang="en-GB" sz="2200" b="1" dirty="0">
                <a:solidFill>
                  <a:schemeClr val="tx1"/>
                </a:solidFill>
                <a:cs typeface="Calibri"/>
              </a:rPr>
              <a:t>Individual members</a:t>
            </a:r>
          </a:p>
          <a:p>
            <a:pPr>
              <a:buFont typeface="Wingdings" panose="05000000000000000000" pitchFamily="2" charset="2"/>
              <a:buChar char="q"/>
            </a:pPr>
            <a:r>
              <a:rPr lang="en-GB" sz="2200" b="1" dirty="0">
                <a:solidFill>
                  <a:schemeClr val="tx1"/>
                </a:solidFill>
                <a:cs typeface="Calibri"/>
              </a:rPr>
              <a:t>Your Branch</a:t>
            </a:r>
          </a:p>
          <a:p>
            <a:pPr>
              <a:buFont typeface="Wingdings" panose="05000000000000000000" pitchFamily="2" charset="2"/>
              <a:buChar char="q"/>
            </a:pPr>
            <a:r>
              <a:rPr lang="en-GB" sz="2200" b="1" dirty="0">
                <a:solidFill>
                  <a:schemeClr val="tx1"/>
                </a:solidFill>
                <a:cs typeface="Calibri"/>
              </a:rPr>
              <a:t>UNISON</a:t>
            </a:r>
          </a:p>
        </p:txBody>
      </p:sp>
    </p:spTree>
    <p:extLst>
      <p:ext uri="{BB962C8B-B14F-4D97-AF65-F5344CB8AC3E}">
        <p14:creationId xmlns:p14="http://schemas.microsoft.com/office/powerpoint/2010/main" val="344419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086430-3472-4876-B513-D2B50437FADA}"/>
              </a:ext>
            </a:extLst>
          </p:cNvPr>
          <p:cNvSpPr>
            <a:spLocks noGrp="1"/>
          </p:cNvSpPr>
          <p:nvPr>
            <p:ph type="title"/>
          </p:nvPr>
        </p:nvSpPr>
        <p:spPr>
          <a:xfrm>
            <a:off x="984738" y="647114"/>
            <a:ext cx="7512148" cy="2410169"/>
          </a:xfrm>
        </p:spPr>
        <p:txBody>
          <a:bodyPr>
            <a:normAutofit/>
          </a:bodyPr>
          <a:lstStyle/>
          <a:p>
            <a:r>
              <a:rPr lang="en-GB" dirty="0"/>
              <a:t>Who should set up a Branch Black members SOG? </a:t>
            </a:r>
          </a:p>
        </p:txBody>
      </p:sp>
    </p:spTree>
    <p:extLst>
      <p:ext uri="{BB962C8B-B14F-4D97-AF65-F5344CB8AC3E}">
        <p14:creationId xmlns:p14="http://schemas.microsoft.com/office/powerpoint/2010/main" val="307220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65D9-864E-8157-731B-EC458403C182}"/>
              </a:ext>
            </a:extLst>
          </p:cNvPr>
          <p:cNvSpPr>
            <a:spLocks noGrp="1"/>
          </p:cNvSpPr>
          <p:nvPr>
            <p:ph type="title"/>
          </p:nvPr>
        </p:nvSpPr>
        <p:spPr/>
        <p:txBody>
          <a:bodyPr/>
          <a:lstStyle/>
          <a:p>
            <a:r>
              <a:rPr lang="en-GB"/>
              <a:t>How to get Started?</a:t>
            </a:r>
          </a:p>
        </p:txBody>
      </p:sp>
      <p:sp>
        <p:nvSpPr>
          <p:cNvPr id="3" name="Content Placeholder 2">
            <a:extLst>
              <a:ext uri="{FF2B5EF4-FFF2-40B4-BE49-F238E27FC236}">
                <a16:creationId xmlns:a16="http://schemas.microsoft.com/office/drawing/2014/main" id="{A0EDFB90-6AA1-DECC-6E29-6C394DA4B8AE}"/>
              </a:ext>
            </a:extLst>
          </p:cNvPr>
          <p:cNvSpPr>
            <a:spLocks noGrp="1"/>
          </p:cNvSpPr>
          <p:nvPr>
            <p:ph idx="1"/>
          </p:nvPr>
        </p:nvSpPr>
        <p:spPr/>
        <p:txBody>
          <a:bodyPr vert="horz" lIns="91440" tIns="45720" rIns="91440" bIns="45720" rtlCol="0" anchor="t">
            <a:noAutofit/>
          </a:bodyPr>
          <a:lstStyle/>
          <a:p>
            <a:pPr marL="0" indent="0">
              <a:buClr>
                <a:srgbClr val="92D050"/>
              </a:buClr>
              <a:buNone/>
            </a:pPr>
            <a:r>
              <a:rPr lang="en-GB" sz="2200" u="sng" dirty="0">
                <a:solidFill>
                  <a:schemeClr val="tx1"/>
                </a:solidFill>
                <a:ea typeface="+mn-lt"/>
                <a:cs typeface="+mn-lt"/>
              </a:rPr>
              <a:t>Your Branch Organising Framework could identify how the Branch will start up and maintain a SOG:</a:t>
            </a:r>
          </a:p>
          <a:p>
            <a:pPr>
              <a:buClr>
                <a:srgbClr val="92D050"/>
              </a:buClr>
              <a:buFont typeface="Wingdings" panose="05000000000000000000" pitchFamily="2" charset="2"/>
              <a:buChar char="q"/>
            </a:pPr>
            <a:r>
              <a:rPr lang="en-GB" sz="2200" dirty="0">
                <a:solidFill>
                  <a:schemeClr val="tx1"/>
                </a:solidFill>
                <a:cs typeface="Calibri"/>
              </a:rPr>
              <a:t>The Branch can make members aware of SOG’s within UNISON and ask for volunteers from the Black member community to help set one up – </a:t>
            </a:r>
          </a:p>
          <a:p>
            <a:pPr>
              <a:buClr>
                <a:srgbClr val="92D050"/>
              </a:buClr>
              <a:buFont typeface="Wingdings" panose="05000000000000000000" pitchFamily="2" charset="2"/>
              <a:buChar char="q"/>
            </a:pPr>
            <a:r>
              <a:rPr lang="en-GB" sz="2200" dirty="0">
                <a:solidFill>
                  <a:schemeClr val="tx1"/>
                </a:solidFill>
                <a:cs typeface="Calibri"/>
              </a:rPr>
              <a:t>In 2021 there were 10721 members who identify as Black in SE region, and 170 Black Activist.</a:t>
            </a:r>
            <a:endParaRPr lang="en-GB" dirty="0">
              <a:solidFill>
                <a:schemeClr val="tx1"/>
              </a:solidFill>
              <a:cs typeface="Arial" panose="020B0604020202020204"/>
            </a:endParaRPr>
          </a:p>
          <a:p>
            <a:pPr>
              <a:buClr>
                <a:srgbClr val="92D050"/>
              </a:buClr>
              <a:buFont typeface="Wingdings" panose="05000000000000000000" pitchFamily="2" charset="2"/>
              <a:buChar char="q"/>
            </a:pPr>
            <a:r>
              <a:rPr lang="en-GB" sz="2200" dirty="0">
                <a:solidFill>
                  <a:schemeClr val="tx1"/>
                </a:solidFill>
                <a:cs typeface="Calibri"/>
              </a:rPr>
              <a:t>Equality Officers – </a:t>
            </a:r>
            <a:r>
              <a:rPr lang="en-GB" sz="2000" b="1" dirty="0">
                <a:solidFill>
                  <a:schemeClr val="tx1"/>
                </a:solidFill>
                <a:cs typeface="Calibri"/>
              </a:rPr>
              <a:t>48</a:t>
            </a:r>
            <a:r>
              <a:rPr lang="en-GB" sz="2000" dirty="0">
                <a:solidFill>
                  <a:schemeClr val="tx1"/>
                </a:solidFill>
                <a:cs typeface="Calibri"/>
              </a:rPr>
              <a:t> branches </a:t>
            </a:r>
            <a:r>
              <a:rPr lang="en-GB" dirty="0">
                <a:solidFill>
                  <a:schemeClr val="tx1"/>
                </a:solidFill>
                <a:cs typeface="Calibri"/>
              </a:rPr>
              <a:t>have </a:t>
            </a:r>
            <a:r>
              <a:rPr lang="en-GB" sz="2000" dirty="0">
                <a:solidFill>
                  <a:schemeClr val="tx1"/>
                </a:solidFill>
                <a:cs typeface="Calibri"/>
              </a:rPr>
              <a:t>EO's in the Region (</a:t>
            </a:r>
            <a:r>
              <a:rPr lang="en-GB" sz="2000" b="1" dirty="0">
                <a:solidFill>
                  <a:schemeClr val="tx1"/>
                </a:solidFill>
                <a:cs typeface="Calibri"/>
              </a:rPr>
              <a:t>just under 50%</a:t>
            </a:r>
            <a:r>
              <a:rPr lang="en-GB" sz="2000" dirty="0">
                <a:solidFill>
                  <a:schemeClr val="tx1"/>
                </a:solidFill>
                <a:cs typeface="Calibri"/>
              </a:rPr>
              <a:t>) they have a co-ordinating role between the SOG's and the Branch</a:t>
            </a:r>
            <a:endParaRPr lang="en-GB" sz="2000">
              <a:solidFill>
                <a:schemeClr val="tx1"/>
              </a:solidFill>
              <a:cs typeface="Arial" panose="020B0604020202020204"/>
            </a:endParaRPr>
          </a:p>
          <a:p>
            <a:pPr>
              <a:buClr>
                <a:srgbClr val="92D050"/>
              </a:buClr>
              <a:buFont typeface="Wingdings" panose="05000000000000000000" pitchFamily="2" charset="2"/>
              <a:buChar char="q"/>
            </a:pPr>
            <a:r>
              <a:rPr lang="en-GB" sz="2200" dirty="0">
                <a:solidFill>
                  <a:schemeClr val="tx1"/>
                </a:solidFill>
                <a:cs typeface="Calibri"/>
              </a:rPr>
              <a:t>Black Members Officers - </a:t>
            </a:r>
            <a:r>
              <a:rPr lang="en-GB" sz="2200" b="1" dirty="0">
                <a:solidFill>
                  <a:schemeClr val="tx1"/>
                </a:solidFill>
                <a:cs typeface="Calibri"/>
              </a:rPr>
              <a:t>29</a:t>
            </a:r>
            <a:r>
              <a:rPr lang="en-GB" sz="2200" dirty="0">
                <a:solidFill>
                  <a:schemeClr val="tx1"/>
                </a:solidFill>
                <a:cs typeface="Calibri"/>
              </a:rPr>
              <a:t> Branches have at least one Black Members Officer in our Region </a:t>
            </a:r>
          </a:p>
        </p:txBody>
      </p:sp>
    </p:spTree>
    <p:extLst>
      <p:ext uri="{BB962C8B-B14F-4D97-AF65-F5344CB8AC3E}">
        <p14:creationId xmlns:p14="http://schemas.microsoft.com/office/powerpoint/2010/main" val="4142148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TotalTime>
  <Words>2268</Words>
  <Application>Microsoft Office PowerPoint</Application>
  <PresentationFormat>Widescreen</PresentationFormat>
  <Paragraphs>199</Paragraphs>
  <Slides>21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Setting up a Black Members Self Organised Group (SOG) in your Branch - How to Guide</vt:lpstr>
      <vt:lpstr>Aims of this workshop </vt:lpstr>
      <vt:lpstr>Self-Organised Groups in UNISON</vt:lpstr>
      <vt:lpstr>What do SOG’s have in Common?</vt:lpstr>
      <vt:lpstr> UNISON's Rules </vt:lpstr>
      <vt:lpstr>‘Why have a Black members SOG in your Branch?’</vt:lpstr>
      <vt:lpstr>Feedback ‘Why have a Black members SOG in your Branch?’</vt:lpstr>
      <vt:lpstr>Who should set up a Branch Black members SOG? </vt:lpstr>
      <vt:lpstr>How to get Started?</vt:lpstr>
      <vt:lpstr>Branch Committee could help you </vt:lpstr>
      <vt:lpstr>What do you think a Black members SOG should look like? </vt:lpstr>
      <vt:lpstr>Setting up a SOG</vt:lpstr>
      <vt:lpstr>Before Approaching the Branch</vt:lpstr>
      <vt:lpstr>Raise your proposal to the Branch </vt:lpstr>
      <vt:lpstr>2023 Year of Black Workers  what could a SOG do? </vt:lpstr>
      <vt:lpstr>Considerations for Meetings</vt:lpstr>
      <vt:lpstr>The First Meeting</vt:lpstr>
      <vt:lpstr>How to keep you Black members SOG going? </vt:lpstr>
      <vt:lpstr>Checklist/Actions</vt:lpstr>
      <vt:lpstr>Summary </vt:lpstr>
      <vt:lpstr>Future Events &amp; Courses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Abbey</dc:creator>
  <cp:lastModifiedBy>Erkadoo, Mumta</cp:lastModifiedBy>
  <cp:revision>496</cp:revision>
  <dcterms:created xsi:type="dcterms:W3CDTF">2022-05-04T14:18:25Z</dcterms:created>
  <dcterms:modified xsi:type="dcterms:W3CDTF">2023-02-01T15:51:05Z</dcterms:modified>
</cp:coreProperties>
</file>